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3"/>
  </p:notesMasterIdLst>
  <p:sldIdLst>
    <p:sldId id="256" r:id="rId2"/>
    <p:sldId id="271" r:id="rId3"/>
    <p:sldId id="260" r:id="rId4"/>
    <p:sldId id="273" r:id="rId5"/>
    <p:sldId id="274" r:id="rId6"/>
    <p:sldId id="275" r:id="rId7"/>
    <p:sldId id="276" r:id="rId8"/>
    <p:sldId id="278" r:id="rId9"/>
    <p:sldId id="279" r:id="rId10"/>
    <p:sldId id="281" r:id="rId11"/>
    <p:sldId id="270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4D0261-7BB9-4D88-BEF9-F9D82B08622B}">
          <p14:sldIdLst>
            <p14:sldId id="256"/>
            <p14:sldId id="271"/>
            <p14:sldId id="260"/>
            <p14:sldId id="273"/>
            <p14:sldId id="274"/>
            <p14:sldId id="275"/>
            <p14:sldId id="276"/>
            <p14:sldId id="278"/>
            <p14:sldId id="279"/>
            <p14:sldId id="28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co Correia" initials="VC" lastIdx="1" clrIdx="0">
    <p:extLst>
      <p:ext uri="{19B8F6BF-5375-455C-9EA6-DF929625EA0E}">
        <p15:presenceInfo xmlns:p15="http://schemas.microsoft.com/office/powerpoint/2012/main" userId="4f233328b9281b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EE8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E6BC1-216D-473C-909E-6338DEA22021}" v="630" dt="2021-10-05T21:24:58.336"/>
    <p1510:client id="{B3928161-03BE-4ADC-8B8D-FD7459F4CE66}" v="125" dt="2021-10-05T15:28:24.054"/>
    <p1510:client id="{B48EB4D7-EDE0-4CAF-A9C0-0C5AB232F26D}" v="26" dt="2021-10-06T11:32:48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sco Correia" userId="4f233328b9281b6d" providerId="LiveId" clId="{B3928161-03BE-4ADC-8B8D-FD7459F4CE66}"/>
    <pc:docChg chg="undo custSel addSld delSld modSld sldOrd modSection">
      <pc:chgData name="Vasco Correia" userId="4f233328b9281b6d" providerId="LiveId" clId="{B3928161-03BE-4ADC-8B8D-FD7459F4CE66}" dt="2021-10-05T15:56:21.231" v="1922" actId="20577"/>
      <pc:docMkLst>
        <pc:docMk/>
      </pc:docMkLst>
      <pc:sldChg chg="addSp delSp modSp mod setBg addAnim delAnim setClrOvrMap">
        <pc:chgData name="Vasco Correia" userId="4f233328b9281b6d" providerId="LiveId" clId="{B3928161-03BE-4ADC-8B8D-FD7459F4CE66}" dt="2021-10-05T15:24:19.156" v="1828" actId="108"/>
        <pc:sldMkLst>
          <pc:docMk/>
          <pc:sldMk cId="1490509155" sldId="256"/>
        </pc:sldMkLst>
        <pc:spChg chg="mod">
          <ac:chgData name="Vasco Correia" userId="4f233328b9281b6d" providerId="LiveId" clId="{B3928161-03BE-4ADC-8B8D-FD7459F4CE66}" dt="2021-10-05T15:22:27.367" v="1760" actId="403"/>
          <ac:spMkLst>
            <pc:docMk/>
            <pc:sldMk cId="1490509155" sldId="256"/>
            <ac:spMk id="2" creationId="{201DAC51-6D5E-4265-880D-1760D569B842}"/>
          </ac:spMkLst>
        </pc:spChg>
        <pc:spChg chg="mod">
          <ac:chgData name="Vasco Correia" userId="4f233328b9281b6d" providerId="LiveId" clId="{B3928161-03BE-4ADC-8B8D-FD7459F4CE66}" dt="2021-10-05T15:24:19.156" v="1828" actId="108"/>
          <ac:spMkLst>
            <pc:docMk/>
            <pc:sldMk cId="1490509155" sldId="256"/>
            <ac:spMk id="3" creationId="{01C9FF7C-4212-4068-8A8F-ADB292BABB69}"/>
          </ac:spMkLst>
        </pc:spChg>
        <pc:spChg chg="mod ord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4" creationId="{953CC37D-0BC4-4686-995A-0CB4AB8E5024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0" creationId="{8C5E1C92-CA41-4FCB-B23C-191AA7BAF8E4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1" creationId="{E91DC736-0EF8-4F87-9146-EBF1D2EE4D3D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3" creationId="{097CD68E-23E3-4007-8847-CD0944C4F7BE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5" creationId="{AF2F604E-43BE-4DC3-B983-E071523364F8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7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19:57.615" v="1722" actId="26606"/>
          <ac:spMkLst>
            <pc:docMk/>
            <pc:sldMk cId="1490509155" sldId="256"/>
            <ac:spMk id="71" creationId="{5F18414D-1626-4996-AACB-23D3DE45B03B}"/>
          </ac:spMkLst>
        </pc:spChg>
        <pc:spChg chg="add del">
          <ac:chgData name="Vasco Correia" userId="4f233328b9281b6d" providerId="LiveId" clId="{B3928161-03BE-4ADC-8B8D-FD7459F4CE66}" dt="2021-10-05T15:19:57.615" v="1722" actId="26606"/>
          <ac:spMkLst>
            <pc:docMk/>
            <pc:sldMk cId="1490509155" sldId="256"/>
            <ac:spMk id="73" creationId="{D84C2E9E-0B5D-4B5F-9A1F-70EBDCE39034}"/>
          </ac:spMkLst>
        </pc:spChg>
        <pc:spChg chg="add del">
          <ac:chgData name="Vasco Correia" userId="4f233328b9281b6d" providerId="LiveId" clId="{B3928161-03BE-4ADC-8B8D-FD7459F4CE66}" dt="2021-10-05T15:20:54.188" v="1738" actId="26606"/>
          <ac:spMkLst>
            <pc:docMk/>
            <pc:sldMk cId="1490509155" sldId="256"/>
            <ac:spMk id="78" creationId="{71B2258F-86CA-4D4D-8270-BC05FCDEBFB3}"/>
          </ac:spMkLst>
        </pc:spChg>
        <pc:spChg chg="add del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80" creationId="{AB58EF07-17C2-48CF-ABB0-EEF1F17CB8F0}"/>
          </ac:spMkLst>
        </pc:spChg>
        <pc:spChg chg="add del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82" creationId="{AF2F604E-43BE-4DC3-B983-E071523364F8}"/>
          </ac:spMkLst>
        </pc:spChg>
        <pc:spChg chg="add del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84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20:12.460" v="1729" actId="26606"/>
          <ac:spMkLst>
            <pc:docMk/>
            <pc:sldMk cId="1490509155" sldId="256"/>
            <ac:spMk id="139" creationId="{9C6777B5-64F4-4200-B099-34168B69FE53}"/>
          </ac:spMkLst>
        </pc:spChg>
        <pc:spChg chg="add del">
          <ac:chgData name="Vasco Correia" userId="4f233328b9281b6d" providerId="LiveId" clId="{B3928161-03BE-4ADC-8B8D-FD7459F4CE66}" dt="2021-10-05T15:20:12.460" v="1729" actId="26606"/>
          <ac:spMkLst>
            <pc:docMk/>
            <pc:sldMk cId="1490509155" sldId="256"/>
            <ac:spMk id="141" creationId="{9B37791B-B040-4694-BFDC-8DD132D86E8E}"/>
          </ac:spMkLst>
        </pc:spChg>
        <pc:spChg chg="add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44" creationId="{E91DC736-0EF8-4F87-9146-EBF1D2EE4D3D}"/>
          </ac:spMkLst>
        </pc:spChg>
        <pc:spChg chg="add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46" creationId="{097CD68E-23E3-4007-8847-CD0944C4F7BE}"/>
          </ac:spMkLst>
        </pc:spChg>
        <pc:spChg chg="add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48" creationId="{AF2F604E-43BE-4DC3-B983-E071523364F8}"/>
          </ac:spMkLst>
        </pc:spChg>
        <pc:spChg chg="add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50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20:12.489" v="1730" actId="26606"/>
          <ac:spMkLst>
            <pc:docMk/>
            <pc:sldMk cId="1490509155" sldId="256"/>
            <ac:spMk id="1028" creationId="{F8446B12-7391-4711-8B31-112A0B896C76}"/>
          </ac:spMkLst>
        </pc:spChg>
        <pc:spChg chg="add del">
          <ac:chgData name="Vasco Correia" userId="4f233328b9281b6d" providerId="LiveId" clId="{B3928161-03BE-4ADC-8B8D-FD7459F4CE66}" dt="2021-10-05T15:20:54.216" v="1739" actId="26606"/>
          <ac:spMkLst>
            <pc:docMk/>
            <pc:sldMk cId="1490509155" sldId="256"/>
            <ac:spMk id="1032" creationId="{657F69E0-C4B0-4BEC-A689-4F8D877F05D4}"/>
          </ac:spMkLst>
        </pc:spChg>
        <pc:spChg chg="add del">
          <ac:chgData name="Vasco Correia" userId="4f233328b9281b6d" providerId="LiveId" clId="{B3928161-03BE-4ADC-8B8D-FD7459F4CE66}" dt="2021-10-05T15:20:54.216" v="1739" actId="26606"/>
          <ac:spMkLst>
            <pc:docMk/>
            <pc:sldMk cId="1490509155" sldId="256"/>
            <ac:spMk id="1033" creationId="{9F6380B4-6A1C-481E-8408-B4E6C75B9B81}"/>
          </ac:spMkLst>
        </pc:spChg>
        <pc:spChg chg="add del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035" creationId="{0671A8AE-40A1-4631-A6B8-581AFF065482}"/>
          </ac:spMkLst>
        </pc:spChg>
        <pc:grpChg chg="add del">
          <ac:chgData name="Vasco Correia" userId="4f233328b9281b6d" providerId="LiveId" clId="{B3928161-03BE-4ADC-8B8D-FD7459F4CE66}" dt="2021-10-05T15:20:12.460" v="1729" actId="26606"/>
          <ac:grpSpMkLst>
            <pc:docMk/>
            <pc:sldMk cId="1490509155" sldId="256"/>
            <ac:grpSpMk id="143" creationId="{4252769E-B9F0-4068-A645-5BBEF16E9C28}"/>
          </ac:grpSpMkLst>
        </pc:grpChg>
        <pc:grpChg chg="add del">
          <ac:chgData name="Vasco Correia" userId="4f233328b9281b6d" providerId="LiveId" clId="{B3928161-03BE-4ADC-8B8D-FD7459F4CE66}" dt="2021-10-05T15:20:12.489" v="1730" actId="26606"/>
          <ac:grpSpMkLst>
            <pc:docMk/>
            <pc:sldMk cId="1490509155" sldId="256"/>
            <ac:grpSpMk id="1029" creationId="{C36E7633-D204-4C70-AA1D-FC904463EAEC}"/>
          </ac:grpSpMkLst>
        </pc:grpChg>
        <pc:picChg chg="del">
          <ac:chgData name="Vasco Correia" userId="4f233328b9281b6d" providerId="LiveId" clId="{B3928161-03BE-4ADC-8B8D-FD7459F4CE66}" dt="2021-10-05T15:19:33.737" v="1720" actId="478"/>
          <ac:picMkLst>
            <pc:docMk/>
            <pc:sldMk cId="1490509155" sldId="256"/>
            <ac:picMk id="8" creationId="{C6C3CEBD-7339-409B-9D40-2F5AE5AC3FE7}"/>
          </ac:picMkLst>
        </pc:picChg>
        <pc:picChg chg="add mod ord">
          <ac:chgData name="Vasco Correia" userId="4f233328b9281b6d" providerId="LiveId" clId="{B3928161-03BE-4ADC-8B8D-FD7459F4CE66}" dt="2021-10-05T15:21:52.825" v="1753" actId="1076"/>
          <ac:picMkLst>
            <pc:docMk/>
            <pc:sldMk cId="1490509155" sldId="256"/>
            <ac:picMk id="1026" creationId="{96642D2D-989F-43AF-AEA7-31524A48194B}"/>
          </ac:picMkLst>
        </pc:picChg>
        <pc:cxnChg chg="add del">
          <ac:chgData name="Vasco Correia" userId="4f233328b9281b6d" providerId="LiveId" clId="{B3928161-03BE-4ADC-8B8D-FD7459F4CE66}" dt="2021-10-05T15:19:57.615" v="1722" actId="26606"/>
          <ac:cxnSpMkLst>
            <pc:docMk/>
            <pc:sldMk cId="1490509155" sldId="256"/>
            <ac:cxnSpMk id="75" creationId="{07A9243D-8FC3-4B36-874B-55906B03F484}"/>
          </ac:cxnSpMkLst>
        </pc:cxnChg>
      </pc:sldChg>
      <pc:sldChg chg="addSp delSp modSp del mod">
        <pc:chgData name="Vasco Correia" userId="4f233328b9281b6d" providerId="LiveId" clId="{B3928161-03BE-4ADC-8B8D-FD7459F4CE66}" dt="2021-10-04T19:14:28.947" v="454" actId="47"/>
        <pc:sldMkLst>
          <pc:docMk/>
          <pc:sldMk cId="2690330154" sldId="257"/>
        </pc:sldMkLst>
        <pc:spChg chg="add mod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2" creationId="{8C79C4B2-46DC-487B-97BA-4086CDAFB009}"/>
          </ac:spMkLst>
        </pc:spChg>
        <pc:spChg chg="mod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6" creationId="{0A847996-7CEA-46AC-8E1F-A3154EFB71EA}"/>
          </ac:spMkLst>
        </pc:spChg>
        <pc:spChg chg="del mod">
          <ac:chgData name="Vasco Correia" userId="4f233328b9281b6d" providerId="LiveId" clId="{B3928161-03BE-4ADC-8B8D-FD7459F4CE66}" dt="2021-10-04T19:00:39.880" v="62"/>
          <ac:spMkLst>
            <pc:docMk/>
            <pc:sldMk cId="2690330154" sldId="257"/>
            <ac:spMk id="7" creationId="{CCD2B086-5DBD-45D2-A0A0-E2DA10187D83}"/>
          </ac:spMkLst>
        </pc:spChg>
        <pc:spChg chg="del mod">
          <ac:chgData name="Vasco Correia" userId="4f233328b9281b6d" providerId="LiveId" clId="{B3928161-03BE-4ADC-8B8D-FD7459F4CE66}" dt="2021-10-04T19:06:29.153" v="177" actId="478"/>
          <ac:spMkLst>
            <pc:docMk/>
            <pc:sldMk cId="2690330154" sldId="257"/>
            <ac:spMk id="10" creationId="{6146B75C-ACFF-40E1-BDCF-06D60D160AD8}"/>
          </ac:spMkLst>
        </pc:spChg>
        <pc:spChg chg="del mod">
          <ac:chgData name="Vasco Correia" userId="4f233328b9281b6d" providerId="LiveId" clId="{B3928161-03BE-4ADC-8B8D-FD7459F4CE66}" dt="2021-10-04T19:06:32.081" v="179" actId="478"/>
          <ac:spMkLst>
            <pc:docMk/>
            <pc:sldMk cId="2690330154" sldId="257"/>
            <ac:spMk id="11" creationId="{0B40C155-DD3F-4CF5-8A7B-66B0E2BEE10F}"/>
          </ac:spMkLst>
        </pc:spChg>
        <pc:spChg chg="del">
          <ac:chgData name="Vasco Correia" userId="4f233328b9281b6d" providerId="LiveId" clId="{B3928161-03BE-4ADC-8B8D-FD7459F4CE66}" dt="2021-10-04T19:09:22.846" v="307" actId="26606"/>
          <ac:spMkLst>
            <pc:docMk/>
            <pc:sldMk cId="2690330154" sldId="257"/>
            <ac:spMk id="28" creationId="{201CC55D-ED54-4C5C-95E6-10947BD1103B}"/>
          </ac:spMkLst>
        </pc:spChg>
        <pc:spChg chg="del">
          <ac:chgData name="Vasco Correia" userId="4f233328b9281b6d" providerId="LiveId" clId="{B3928161-03BE-4ADC-8B8D-FD7459F4CE66}" dt="2021-10-04T19:09:22.846" v="307" actId="26606"/>
          <ac:spMkLst>
            <pc:docMk/>
            <pc:sldMk cId="2690330154" sldId="257"/>
            <ac:spMk id="31" creationId="{3873B707-463F-40B0-8227-E8CC6C67EB25}"/>
          </ac:spMkLst>
        </pc:spChg>
        <pc:spChg chg="del">
          <ac:chgData name="Vasco Correia" userId="4f233328b9281b6d" providerId="LiveId" clId="{B3928161-03BE-4ADC-8B8D-FD7459F4CE66}" dt="2021-10-04T19:09:22.846" v="307" actId="26606"/>
          <ac:spMkLst>
            <pc:docMk/>
            <pc:sldMk cId="2690330154" sldId="257"/>
            <ac:spMk id="32" creationId="{C13237C8-E62C-4F0D-A318-BD6FB6C2D138}"/>
          </ac:spMkLst>
        </pc:spChg>
        <pc:spChg chg="del">
          <ac:chgData name="Vasco Correia" userId="4f233328b9281b6d" providerId="LiveId" clId="{B3928161-03BE-4ADC-8B8D-FD7459F4CE66}" dt="2021-10-04T19:09:22.846" v="307" actId="26606"/>
          <ac:spMkLst>
            <pc:docMk/>
            <pc:sldMk cId="2690330154" sldId="257"/>
            <ac:spMk id="33" creationId="{19C9EAEA-39D0-4B0E-A0EB-51E7B26740B1}"/>
          </ac:spMkLst>
        </pc:spChg>
        <pc:spChg chg="add del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38" creationId="{2B97F24A-32CE-4C1C-A50D-3016B394DCFB}"/>
          </ac:spMkLst>
        </pc:spChg>
        <pc:spChg chg="add del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40" creationId="{CD8B4F24-440B-49E9-B85D-733523DC064B}"/>
          </ac:spMkLst>
        </pc:spChg>
        <pc:spChg chg="add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45" creationId="{743AA782-23D1-4521-8CAD-47662984AA08}"/>
          </ac:spMkLst>
        </pc:spChg>
        <pc:spChg chg="add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47" creationId="{71877DBC-BB60-40F0-AC93-2ACDBAAE60CE}"/>
          </ac:spMkLst>
        </pc:spChg>
        <pc:grpChg chg="del">
          <ac:chgData name="Vasco Correia" userId="4f233328b9281b6d" providerId="LiveId" clId="{B3928161-03BE-4ADC-8B8D-FD7459F4CE66}" dt="2021-10-04T19:09:22.846" v="307" actId="26606"/>
          <ac:grpSpMkLst>
            <pc:docMk/>
            <pc:sldMk cId="2690330154" sldId="257"/>
            <ac:grpSpMk id="29" creationId="{1DE889C7-FAD6-4397-98E2-05D503484459}"/>
          </ac:grpSpMkLst>
        </pc:grpChg>
        <pc:picChg chg="del">
          <ac:chgData name="Vasco Correia" userId="4f233328b9281b6d" providerId="LiveId" clId="{B3928161-03BE-4ADC-8B8D-FD7459F4CE66}" dt="2021-10-04T19:06:27.577" v="175" actId="478"/>
          <ac:picMkLst>
            <pc:docMk/>
            <pc:sldMk cId="2690330154" sldId="257"/>
            <ac:picMk id="9" creationId="{875EFAFC-CD6D-426F-85AE-2654FC1BC14F}"/>
          </ac:picMkLst>
        </pc:picChg>
        <pc:picChg chg="add mod">
          <ac:chgData name="Vasco Correia" userId="4f233328b9281b6d" providerId="LiveId" clId="{B3928161-03BE-4ADC-8B8D-FD7459F4CE66}" dt="2021-10-04T19:09:52.331" v="358" actId="26606"/>
          <ac:picMkLst>
            <pc:docMk/>
            <pc:sldMk cId="2690330154" sldId="257"/>
            <ac:picMk id="15" creationId="{B2C41AC0-6510-4AEC-8EB3-DDF76DB51833}"/>
          </ac:picMkLst>
        </pc:picChg>
      </pc:sldChg>
      <pc:sldChg chg="modSp del mod">
        <pc:chgData name="Vasco Correia" userId="4f233328b9281b6d" providerId="LiveId" clId="{B3928161-03BE-4ADC-8B8D-FD7459F4CE66}" dt="2021-10-05T15:13:37.437" v="1636" actId="47"/>
        <pc:sldMkLst>
          <pc:docMk/>
          <pc:sldMk cId="2746414085" sldId="259"/>
        </pc:sldMkLst>
        <pc:spChg chg="mod">
          <ac:chgData name="Vasco Correia" userId="4f233328b9281b6d" providerId="LiveId" clId="{B3928161-03BE-4ADC-8B8D-FD7459F4CE66}" dt="2021-10-04T19:00:51.225" v="91" actId="20577"/>
          <ac:spMkLst>
            <pc:docMk/>
            <pc:sldMk cId="2746414085" sldId="259"/>
            <ac:spMk id="5" creationId="{67F0D750-FF83-4BCA-8A56-64539CF0CA05}"/>
          </ac:spMkLst>
        </pc:spChg>
        <pc:spChg chg="mod">
          <ac:chgData name="Vasco Correia" userId="4f233328b9281b6d" providerId="LiveId" clId="{B3928161-03BE-4ADC-8B8D-FD7459F4CE66}" dt="2021-10-04T19:01:08.382" v="125" actId="20577"/>
          <ac:spMkLst>
            <pc:docMk/>
            <pc:sldMk cId="2746414085" sldId="259"/>
            <ac:spMk id="20" creationId="{EAF93724-94A2-45EA-A610-484607F8C1C5}"/>
          </ac:spMkLst>
        </pc:spChg>
      </pc:sldChg>
      <pc:sldChg chg="addSp delSp modSp mod">
        <pc:chgData name="Vasco Correia" userId="4f233328b9281b6d" providerId="LiveId" clId="{B3928161-03BE-4ADC-8B8D-FD7459F4CE66}" dt="2021-10-05T15:56:21.231" v="1922" actId="20577"/>
        <pc:sldMkLst>
          <pc:docMk/>
          <pc:sldMk cId="1543443609" sldId="260"/>
        </pc:sldMkLst>
        <pc:spChg chg="mod">
          <ac:chgData name="Vasco Correia" userId="4f233328b9281b6d" providerId="LiveId" clId="{B3928161-03BE-4ADC-8B8D-FD7459F4CE66}" dt="2021-10-05T14:56:17.852" v="937" actId="2711"/>
          <ac:spMkLst>
            <pc:docMk/>
            <pc:sldMk cId="1543443609" sldId="260"/>
            <ac:spMk id="2" creationId="{EC8257E9-DE7F-4F4F-84C3-CE2C96684358}"/>
          </ac:spMkLst>
        </pc:spChg>
        <pc:spChg chg="mod ord">
          <ac:chgData name="Vasco Correia" userId="4f233328b9281b6d" providerId="LiveId" clId="{B3928161-03BE-4ADC-8B8D-FD7459F4CE66}" dt="2021-10-05T15:56:21.231" v="1922" actId="20577"/>
          <ac:spMkLst>
            <pc:docMk/>
            <pc:sldMk cId="1543443609" sldId="260"/>
            <ac:spMk id="4" creationId="{98D284E0-77D7-4E25-8491-01F1242A4B4A}"/>
          </ac:spMkLst>
        </pc:spChg>
        <pc:spChg chg="mod">
          <ac:chgData name="Vasco Correia" userId="4f233328b9281b6d" providerId="LiveId" clId="{B3928161-03BE-4ADC-8B8D-FD7459F4CE66}" dt="2021-10-04T19:13:57.898" v="453" actId="1076"/>
          <ac:spMkLst>
            <pc:docMk/>
            <pc:sldMk cId="1543443609" sldId="260"/>
            <ac:spMk id="5" creationId="{1D136D08-30FA-4DCB-9F2F-5060DF1091F0}"/>
          </ac:spMkLst>
        </pc:spChg>
        <pc:spChg chg="add del">
          <ac:chgData name="Vasco Correia" userId="4f233328b9281b6d" providerId="LiveId" clId="{B3928161-03BE-4ADC-8B8D-FD7459F4CE66}" dt="2021-10-04T18:53:50.209" v="26" actId="26606"/>
          <ac:spMkLst>
            <pc:docMk/>
            <pc:sldMk cId="1543443609" sldId="260"/>
            <ac:spMk id="42" creationId="{D4974D33-8DC5-464E-8C6D-BE58F0669C17}"/>
          </ac:spMkLst>
        </pc:spChg>
        <pc:spChg chg="add del">
          <ac:chgData name="Vasco Correia" userId="4f233328b9281b6d" providerId="LiveId" clId="{B3928161-03BE-4ADC-8B8D-FD7459F4CE66}" dt="2021-10-04T18:53:50.209" v="26" actId="26606"/>
          <ac:spMkLst>
            <pc:docMk/>
            <pc:sldMk cId="1543443609" sldId="260"/>
            <ac:spMk id="43" creationId="{F13C74B1-5B17-4795-BED0-7140497B445A}"/>
          </ac:spMkLst>
        </pc:spChg>
        <pc:spChg chg="add del">
          <ac:chgData name="Vasco Correia" userId="4f233328b9281b6d" providerId="LiveId" clId="{B3928161-03BE-4ADC-8B8D-FD7459F4CE66}" dt="2021-10-04T18:53:35.238" v="21" actId="26606"/>
          <ac:spMkLst>
            <pc:docMk/>
            <pc:sldMk cId="1543443609" sldId="260"/>
            <ac:spMk id="48" creationId="{23E547B5-89CF-4EC0-96DE-25771AED0799}"/>
          </ac:spMkLst>
        </pc:spChg>
        <pc:spChg chg="add del">
          <ac:chgData name="Vasco Correia" userId="4f233328b9281b6d" providerId="LiveId" clId="{B3928161-03BE-4ADC-8B8D-FD7459F4CE66}" dt="2021-10-04T18:53:35.238" v="21" actId="26606"/>
          <ac:spMkLst>
            <pc:docMk/>
            <pc:sldMk cId="1543443609" sldId="260"/>
            <ac:spMk id="50" creationId="{3F0B8CEB-8279-4E5E-A0CE-1FC9F71736F2}"/>
          </ac:spMkLst>
        </pc:spChg>
        <pc:spChg chg="add del">
          <ac:chgData name="Vasco Correia" userId="4f233328b9281b6d" providerId="LiveId" clId="{B3928161-03BE-4ADC-8B8D-FD7459F4CE66}" dt="2021-10-04T18:53:38.286" v="23" actId="26606"/>
          <ac:spMkLst>
            <pc:docMk/>
            <pc:sldMk cId="1543443609" sldId="260"/>
            <ac:spMk id="52" creationId="{80DF40B2-80F7-4E71-B46C-284163F3654A}"/>
          </ac:spMkLst>
        </pc:spChg>
        <pc:spChg chg="add del">
          <ac:chgData name="Vasco Correia" userId="4f233328b9281b6d" providerId="LiveId" clId="{B3928161-03BE-4ADC-8B8D-FD7459F4CE66}" dt="2021-10-04T18:53:50.205" v="25" actId="26606"/>
          <ac:spMkLst>
            <pc:docMk/>
            <pc:sldMk cId="1543443609" sldId="260"/>
            <ac:spMk id="54" creationId="{743AA782-23D1-4521-8CAD-47662984AA08}"/>
          </ac:spMkLst>
        </pc:spChg>
        <pc:spChg chg="add del">
          <ac:chgData name="Vasco Correia" userId="4f233328b9281b6d" providerId="LiveId" clId="{B3928161-03BE-4ADC-8B8D-FD7459F4CE66}" dt="2021-10-04T18:53:50.205" v="25" actId="26606"/>
          <ac:spMkLst>
            <pc:docMk/>
            <pc:sldMk cId="1543443609" sldId="260"/>
            <ac:spMk id="55" creationId="{650D18FE-0824-4A46-B22C-A86B52E5780A}"/>
          </ac:spMkLst>
        </pc:spChg>
        <pc:spChg chg="add">
          <ac:chgData name="Vasco Correia" userId="4f233328b9281b6d" providerId="LiveId" clId="{B3928161-03BE-4ADC-8B8D-FD7459F4CE66}" dt="2021-10-04T18:53:50.209" v="26" actId="26606"/>
          <ac:spMkLst>
            <pc:docMk/>
            <pc:sldMk cId="1543443609" sldId="260"/>
            <ac:spMk id="57" creationId="{45D37F4E-DDB4-456B-97E0-9937730A039F}"/>
          </ac:spMkLst>
        </pc:spChg>
        <pc:spChg chg="add">
          <ac:chgData name="Vasco Correia" userId="4f233328b9281b6d" providerId="LiveId" clId="{B3928161-03BE-4ADC-8B8D-FD7459F4CE66}" dt="2021-10-04T18:53:50.209" v="26" actId="26606"/>
          <ac:spMkLst>
            <pc:docMk/>
            <pc:sldMk cId="1543443609" sldId="260"/>
            <ac:spMk id="58" creationId="{B2DD41CD-8F47-4F56-AD12-4E2FF7696987}"/>
          </ac:spMkLst>
        </pc:spChg>
        <pc:picChg chg="mod">
          <ac:chgData name="Vasco Correia" userId="4f233328b9281b6d" providerId="LiveId" clId="{B3928161-03BE-4ADC-8B8D-FD7459F4CE66}" dt="2021-10-04T19:13:55.994" v="452" actId="1076"/>
          <ac:picMkLst>
            <pc:docMk/>
            <pc:sldMk cId="1543443609" sldId="260"/>
            <ac:picMk id="8" creationId="{C85A222C-451A-4F6C-84A9-0ED05A477FD0}"/>
          </ac:picMkLst>
        </pc:picChg>
      </pc:sldChg>
      <pc:sldChg chg="del">
        <pc:chgData name="Vasco Correia" userId="4f233328b9281b6d" providerId="LiveId" clId="{B3928161-03BE-4ADC-8B8D-FD7459F4CE66}" dt="2021-10-04T19:00:08.771" v="58" actId="47"/>
        <pc:sldMkLst>
          <pc:docMk/>
          <pc:sldMk cId="1924664934" sldId="261"/>
        </pc:sldMkLst>
      </pc:sldChg>
      <pc:sldChg chg="del">
        <pc:chgData name="Vasco Correia" userId="4f233328b9281b6d" providerId="LiveId" clId="{B3928161-03BE-4ADC-8B8D-FD7459F4CE66}" dt="2021-10-04T19:10:56.374" v="375" actId="47"/>
        <pc:sldMkLst>
          <pc:docMk/>
          <pc:sldMk cId="597936739" sldId="262"/>
        </pc:sldMkLst>
      </pc:sldChg>
      <pc:sldChg chg="modSp del mod">
        <pc:chgData name="Vasco Correia" userId="4f233328b9281b6d" providerId="LiveId" clId="{B3928161-03BE-4ADC-8B8D-FD7459F4CE66}" dt="2021-10-05T15:13:38.082" v="1637" actId="47"/>
        <pc:sldMkLst>
          <pc:docMk/>
          <pc:sldMk cId="2397387415" sldId="263"/>
        </pc:sldMkLst>
        <pc:spChg chg="mod">
          <ac:chgData name="Vasco Correia" userId="4f233328b9281b6d" providerId="LiveId" clId="{B3928161-03BE-4ADC-8B8D-FD7459F4CE66}" dt="2021-10-04T19:01:05.117" v="123" actId="20577"/>
          <ac:spMkLst>
            <pc:docMk/>
            <pc:sldMk cId="2397387415" sldId="263"/>
            <ac:spMk id="20" creationId="{EAF93724-94A2-45EA-A610-484607F8C1C5}"/>
          </ac:spMkLst>
        </pc:spChg>
      </pc:sldChg>
      <pc:sldChg chg="modSp del mod">
        <pc:chgData name="Vasco Correia" userId="4f233328b9281b6d" providerId="LiveId" clId="{B3928161-03BE-4ADC-8B8D-FD7459F4CE66}" dt="2021-10-05T15:13:38.774" v="1638" actId="47"/>
        <pc:sldMkLst>
          <pc:docMk/>
          <pc:sldMk cId="1137817932" sldId="264"/>
        </pc:sldMkLst>
        <pc:spChg chg="mod">
          <ac:chgData name="Vasco Correia" userId="4f233328b9281b6d" providerId="LiveId" clId="{B3928161-03BE-4ADC-8B8D-FD7459F4CE66}" dt="2021-10-04T19:01:22.397" v="135" actId="20577"/>
          <ac:spMkLst>
            <pc:docMk/>
            <pc:sldMk cId="1137817932" sldId="264"/>
            <ac:spMk id="20" creationId="{EAF93724-94A2-45EA-A610-484607F8C1C5}"/>
          </ac:spMkLst>
        </pc:spChg>
      </pc:sldChg>
      <pc:sldChg chg="del">
        <pc:chgData name="Vasco Correia" userId="4f233328b9281b6d" providerId="LiveId" clId="{B3928161-03BE-4ADC-8B8D-FD7459F4CE66}" dt="2021-10-04T19:02:04.621" v="171" actId="47"/>
        <pc:sldMkLst>
          <pc:docMk/>
          <pc:sldMk cId="2672052575" sldId="265"/>
        </pc:sldMkLst>
      </pc:sldChg>
      <pc:sldChg chg="del">
        <pc:chgData name="Vasco Correia" userId="4f233328b9281b6d" providerId="LiveId" clId="{B3928161-03BE-4ADC-8B8D-FD7459F4CE66}" dt="2021-10-04T19:02:04.621" v="171" actId="47"/>
        <pc:sldMkLst>
          <pc:docMk/>
          <pc:sldMk cId="2024181627" sldId="266"/>
        </pc:sldMkLst>
      </pc:sldChg>
      <pc:sldChg chg="modSp del mod">
        <pc:chgData name="Vasco Correia" userId="4f233328b9281b6d" providerId="LiveId" clId="{B3928161-03BE-4ADC-8B8D-FD7459F4CE66}" dt="2021-10-04T18:59:54.420" v="57" actId="47"/>
        <pc:sldMkLst>
          <pc:docMk/>
          <pc:sldMk cId="1186781227" sldId="267"/>
        </pc:sldMkLst>
        <pc:spChg chg="mod">
          <ac:chgData name="Vasco Correia" userId="4f233328b9281b6d" providerId="LiveId" clId="{B3928161-03BE-4ADC-8B8D-FD7459F4CE66}" dt="2021-10-04T18:57:32.561" v="55" actId="1076"/>
          <ac:spMkLst>
            <pc:docMk/>
            <pc:sldMk cId="1186781227" sldId="267"/>
            <ac:spMk id="19" creationId="{C3E0B664-1367-43CF-8DCD-D2890ED369E0}"/>
          </ac:spMkLst>
        </pc:spChg>
      </pc:sldChg>
      <pc:sldChg chg="del">
        <pc:chgData name="Vasco Correia" userId="4f233328b9281b6d" providerId="LiveId" clId="{B3928161-03BE-4ADC-8B8D-FD7459F4CE66}" dt="2021-10-04T19:02:04.621" v="171" actId="47"/>
        <pc:sldMkLst>
          <pc:docMk/>
          <pc:sldMk cId="1620486855" sldId="268"/>
        </pc:sldMkLst>
      </pc:sldChg>
      <pc:sldChg chg="del">
        <pc:chgData name="Vasco Correia" userId="4f233328b9281b6d" providerId="LiveId" clId="{B3928161-03BE-4ADC-8B8D-FD7459F4CE66}" dt="2021-10-04T19:02:04.621" v="171" actId="47"/>
        <pc:sldMkLst>
          <pc:docMk/>
          <pc:sldMk cId="159207634" sldId="269"/>
        </pc:sldMkLst>
      </pc:sldChg>
      <pc:sldChg chg="addSp delSp modSp mod">
        <pc:chgData name="Vasco Correia" userId="4f233328b9281b6d" providerId="LiveId" clId="{B3928161-03BE-4ADC-8B8D-FD7459F4CE66}" dt="2021-10-05T15:29:31.336" v="1891" actId="1076"/>
        <pc:sldMkLst>
          <pc:docMk/>
          <pc:sldMk cId="471114661" sldId="270"/>
        </pc:sldMkLst>
        <pc:spChg chg="mod">
          <ac:chgData name="Vasco Correia" userId="4f233328b9281b6d" providerId="LiveId" clId="{B3928161-03BE-4ADC-8B8D-FD7459F4CE66}" dt="2021-10-05T15:29:09.312" v="1886" actId="1076"/>
          <ac:spMkLst>
            <pc:docMk/>
            <pc:sldMk cId="471114661" sldId="270"/>
            <ac:spMk id="2" creationId="{AB8CA84E-B546-4136-A2A4-DC08F72DD5B4}"/>
          </ac:spMkLst>
        </pc:spChg>
        <pc:spChg chg="add del mod">
          <ac:chgData name="Vasco Correia" userId="4f233328b9281b6d" providerId="LiveId" clId="{B3928161-03BE-4ADC-8B8D-FD7459F4CE66}" dt="2021-10-05T15:16:11.315" v="1708" actId="478"/>
          <ac:spMkLst>
            <pc:docMk/>
            <pc:sldMk cId="471114661" sldId="270"/>
            <ac:spMk id="5" creationId="{8A79AF17-1D27-4453-879C-943FA7561F18}"/>
          </ac:spMkLst>
        </pc:spChg>
        <pc:spChg chg="del">
          <ac:chgData name="Vasco Correia" userId="4f233328b9281b6d" providerId="LiveId" clId="{B3928161-03BE-4ADC-8B8D-FD7459F4CE66}" dt="2021-10-05T15:16:08.526" v="1707" actId="478"/>
          <ac:spMkLst>
            <pc:docMk/>
            <pc:sldMk cId="471114661" sldId="270"/>
            <ac:spMk id="8" creationId="{9F3977B6-C63F-412E-97FD-53646ED7A85F}"/>
          </ac:spMkLst>
        </pc:spChg>
        <pc:spChg chg="add mod">
          <ac:chgData name="Vasco Correia" userId="4f233328b9281b6d" providerId="LiveId" clId="{B3928161-03BE-4ADC-8B8D-FD7459F4CE66}" dt="2021-10-05T15:29:14.864" v="1887" actId="1076"/>
          <ac:spMkLst>
            <pc:docMk/>
            <pc:sldMk cId="471114661" sldId="270"/>
            <ac:spMk id="11" creationId="{69F4EAAC-9B0F-4B42-999E-B66916210AAC}"/>
          </ac:spMkLst>
        </pc:spChg>
        <pc:picChg chg="del mod">
          <ac:chgData name="Vasco Correia" userId="4f233328b9281b6d" providerId="LiveId" clId="{B3928161-03BE-4ADC-8B8D-FD7459F4CE66}" dt="2021-10-04T19:02:14.532" v="174" actId="478"/>
          <ac:picMkLst>
            <pc:docMk/>
            <pc:sldMk cId="471114661" sldId="270"/>
            <ac:picMk id="4" creationId="{249E0643-9F8D-498D-A1E7-05B387895882}"/>
          </ac:picMkLst>
        </pc:picChg>
        <pc:picChg chg="add mod">
          <ac:chgData name="Vasco Correia" userId="4f233328b9281b6d" providerId="LiveId" clId="{B3928161-03BE-4ADC-8B8D-FD7459F4CE66}" dt="2021-10-05T15:29:31.336" v="1891" actId="1076"/>
          <ac:picMkLst>
            <pc:docMk/>
            <pc:sldMk cId="471114661" sldId="270"/>
            <ac:picMk id="6" creationId="{89E4A2D2-BD17-4616-A10A-615A600E393A}"/>
          </ac:picMkLst>
        </pc:picChg>
      </pc:sldChg>
      <pc:sldChg chg="addSp modSp mod">
        <pc:chgData name="Vasco Correia" userId="4f233328b9281b6d" providerId="LiveId" clId="{B3928161-03BE-4ADC-8B8D-FD7459F4CE66}" dt="2021-10-05T15:23:58.332" v="1824" actId="1076"/>
        <pc:sldMkLst>
          <pc:docMk/>
          <pc:sldMk cId="3221449195" sldId="271"/>
        </pc:sldMkLst>
        <pc:spChg chg="mod">
          <ac:chgData name="Vasco Correia" userId="4f233328b9281b6d" providerId="LiveId" clId="{B3928161-03BE-4ADC-8B8D-FD7459F4CE66}" dt="2021-10-05T14:56:33.613" v="947" actId="2711"/>
          <ac:spMkLst>
            <pc:docMk/>
            <pc:sldMk cId="3221449195" sldId="271"/>
            <ac:spMk id="2" creationId="{E60CE11F-813D-41CC-9E50-E9A474CD811A}"/>
          </ac:spMkLst>
        </pc:spChg>
        <pc:spChg chg="mod">
          <ac:chgData name="Vasco Correia" userId="4f233328b9281b6d" providerId="LiveId" clId="{B3928161-03BE-4ADC-8B8D-FD7459F4CE66}" dt="2021-10-05T15:23:58.332" v="1824" actId="1076"/>
          <ac:spMkLst>
            <pc:docMk/>
            <pc:sldMk cId="3221449195" sldId="271"/>
            <ac:spMk id="3" creationId="{53958B1E-9644-4797-83AC-ACDCA1293FC9}"/>
          </ac:spMkLst>
        </pc:spChg>
        <pc:spChg chg="mod">
          <ac:chgData name="Vasco Correia" userId="4f233328b9281b6d" providerId="LiveId" clId="{B3928161-03BE-4ADC-8B8D-FD7459F4CE66}" dt="2021-10-05T15:23:54.764" v="1823" actId="1076"/>
          <ac:spMkLst>
            <pc:docMk/>
            <pc:sldMk cId="3221449195" sldId="271"/>
            <ac:spMk id="13" creationId="{1328849D-A730-4FEE-A586-AE88FE6A1D93}"/>
          </ac:spMkLst>
        </pc:spChg>
        <pc:picChg chg="mod">
          <ac:chgData name="Vasco Correia" userId="4f233328b9281b6d" providerId="LiveId" clId="{B3928161-03BE-4ADC-8B8D-FD7459F4CE66}" dt="2021-10-05T15:23:51.300" v="1822" actId="1076"/>
          <ac:picMkLst>
            <pc:docMk/>
            <pc:sldMk cId="3221449195" sldId="271"/>
            <ac:picMk id="11" creationId="{45DCD963-8385-40B3-8D66-9DD3448A6C9B}"/>
          </ac:picMkLst>
        </pc:picChg>
        <pc:picChg chg="add mod">
          <ac:chgData name="Vasco Correia" userId="4f233328b9281b6d" providerId="LiveId" clId="{B3928161-03BE-4ADC-8B8D-FD7459F4CE66}" dt="2021-10-05T15:23:41.012" v="1819" actId="1076"/>
          <ac:picMkLst>
            <pc:docMk/>
            <pc:sldMk cId="3221449195" sldId="271"/>
            <ac:picMk id="2050" creationId="{F95CEB52-F964-4279-8884-65227875A4A6}"/>
          </ac:picMkLst>
        </pc:picChg>
      </pc:sldChg>
      <pc:sldChg chg="modSp add del mod">
        <pc:chgData name="Vasco Correia" userId="4f233328b9281b6d" providerId="LiveId" clId="{B3928161-03BE-4ADC-8B8D-FD7459F4CE66}" dt="2021-10-05T15:13:36.366" v="1635" actId="47"/>
        <pc:sldMkLst>
          <pc:docMk/>
          <pc:sldMk cId="122210446" sldId="272"/>
        </pc:sldMkLst>
        <pc:spChg chg="mod">
          <ac:chgData name="Vasco Correia" userId="4f233328b9281b6d" providerId="LiveId" clId="{B3928161-03BE-4ADC-8B8D-FD7459F4CE66}" dt="2021-10-05T15:01:47.242" v="1285" actId="20577"/>
          <ac:spMkLst>
            <pc:docMk/>
            <pc:sldMk cId="122210446" sldId="272"/>
            <ac:spMk id="6" creationId="{0A847996-7CEA-46AC-8E1F-A3154EFB71EA}"/>
          </ac:spMkLst>
        </pc:spChg>
      </pc:sldChg>
      <pc:sldChg chg="add del">
        <pc:chgData name="Vasco Correia" userId="4f233328b9281b6d" providerId="LiveId" clId="{B3928161-03BE-4ADC-8B8D-FD7459F4CE66}" dt="2021-10-04T19:01:43.373" v="137" actId="2890"/>
        <pc:sldMkLst>
          <pc:docMk/>
          <pc:sldMk cId="2593600730" sldId="272"/>
        </pc:sldMkLst>
      </pc:sldChg>
      <pc:sldChg chg="addSp delSp modSp add mod ord">
        <pc:chgData name="Vasco Correia" userId="4f233328b9281b6d" providerId="LiveId" clId="{B3928161-03BE-4ADC-8B8D-FD7459F4CE66}" dt="2021-10-05T14:55:52.362" v="927" actId="1076"/>
        <pc:sldMkLst>
          <pc:docMk/>
          <pc:sldMk cId="2246729218" sldId="273"/>
        </pc:sldMkLst>
        <pc:spChg chg="mod">
          <ac:chgData name="Vasco Correia" userId="4f233328b9281b6d" providerId="LiveId" clId="{B3928161-03BE-4ADC-8B8D-FD7459F4CE66}" dt="2021-10-05T14:55:15.286" v="916" actId="2711"/>
          <ac:spMkLst>
            <pc:docMk/>
            <pc:sldMk cId="2246729218" sldId="273"/>
            <ac:spMk id="2" creationId="{EC8257E9-DE7F-4F4F-84C3-CE2C96684358}"/>
          </ac:spMkLst>
        </pc:spChg>
        <pc:spChg chg="del">
          <ac:chgData name="Vasco Correia" userId="4f233328b9281b6d" providerId="LiveId" clId="{B3928161-03BE-4ADC-8B8D-FD7459F4CE66}" dt="2021-10-04T19:12:19.733" v="402" actId="478"/>
          <ac:spMkLst>
            <pc:docMk/>
            <pc:sldMk cId="2246729218" sldId="273"/>
            <ac:spMk id="4" creationId="{98D284E0-77D7-4E25-8491-01F1242A4B4A}"/>
          </ac:spMkLst>
        </pc:spChg>
        <pc:spChg chg="mod ord">
          <ac:chgData name="Vasco Correia" userId="4f233328b9281b6d" providerId="LiveId" clId="{B3928161-03BE-4ADC-8B8D-FD7459F4CE66}" dt="2021-10-04T19:12:11.819" v="401" actId="1076"/>
          <ac:spMkLst>
            <pc:docMk/>
            <pc:sldMk cId="2246729218" sldId="273"/>
            <ac:spMk id="5" creationId="{1D136D08-30FA-4DCB-9F2F-5060DF1091F0}"/>
          </ac:spMkLst>
        </pc:spChg>
        <pc:spChg chg="add mod">
          <ac:chgData name="Vasco Correia" userId="4f233328b9281b6d" providerId="LiveId" clId="{B3928161-03BE-4ADC-8B8D-FD7459F4CE66}" dt="2021-10-05T14:55:52.362" v="927" actId="1076"/>
          <ac:spMkLst>
            <pc:docMk/>
            <pc:sldMk cId="2246729218" sldId="273"/>
            <ac:spMk id="10" creationId="{68731053-1079-4E33-8D92-460E7EF586BE}"/>
          </ac:spMkLst>
        </pc:spChg>
        <pc:picChg chg="del">
          <ac:chgData name="Vasco Correia" userId="4f233328b9281b6d" providerId="LiveId" clId="{B3928161-03BE-4ADC-8B8D-FD7459F4CE66}" dt="2021-10-04T19:11:01.550" v="376" actId="478"/>
          <ac:picMkLst>
            <pc:docMk/>
            <pc:sldMk cId="2246729218" sldId="273"/>
            <ac:picMk id="8" creationId="{C85A222C-451A-4F6C-84A9-0ED05A477FD0}"/>
          </ac:picMkLst>
        </pc:picChg>
        <pc:picChg chg="add mod">
          <ac:chgData name="Vasco Correia" userId="4f233328b9281b6d" providerId="LiveId" clId="{B3928161-03BE-4ADC-8B8D-FD7459F4CE66}" dt="2021-10-05T14:55:28.818" v="921" actId="1076"/>
          <ac:picMkLst>
            <pc:docMk/>
            <pc:sldMk cId="2246729218" sldId="273"/>
            <ac:picMk id="9" creationId="{28BD3AE1-58E5-462C-9167-AB61AAB97790}"/>
          </ac:picMkLst>
        </pc:picChg>
      </pc:sldChg>
      <pc:sldChg chg="addSp delSp modSp add mod">
        <pc:chgData name="Vasco Correia" userId="4f233328b9281b6d" providerId="LiveId" clId="{B3928161-03BE-4ADC-8B8D-FD7459F4CE66}" dt="2021-10-05T15:26:33.162" v="1860" actId="207"/>
        <pc:sldMkLst>
          <pc:docMk/>
          <pc:sldMk cId="3948039114" sldId="274"/>
        </pc:sldMkLst>
        <pc:spChg chg="mod">
          <ac:chgData name="Vasco Correia" userId="4f233328b9281b6d" providerId="LiveId" clId="{B3928161-03BE-4ADC-8B8D-FD7459F4CE66}" dt="2021-10-05T14:56:00.125" v="928" actId="2711"/>
          <ac:spMkLst>
            <pc:docMk/>
            <pc:sldMk cId="3948039114" sldId="274"/>
            <ac:spMk id="2" creationId="{EC8257E9-DE7F-4F4F-84C3-CE2C96684358}"/>
          </ac:spMkLst>
        </pc:spChg>
        <pc:spChg chg="add mod">
          <ac:chgData name="Vasco Correia" userId="4f233328b9281b6d" providerId="LiveId" clId="{B3928161-03BE-4ADC-8B8D-FD7459F4CE66}" dt="2021-10-05T15:26:33.162" v="1860" actId="207"/>
          <ac:spMkLst>
            <pc:docMk/>
            <pc:sldMk cId="3948039114" sldId="274"/>
            <ac:spMk id="3" creationId="{03083A12-89FE-4954-952D-8A1023A8A0B1}"/>
          </ac:spMkLst>
        </pc:spChg>
        <pc:spChg chg="add del mod">
          <ac:chgData name="Vasco Correia" userId="4f233328b9281b6d" providerId="LiveId" clId="{B3928161-03BE-4ADC-8B8D-FD7459F4CE66}" dt="2021-10-05T14:42:05.637" v="729" actId="478"/>
          <ac:spMkLst>
            <pc:docMk/>
            <pc:sldMk cId="3948039114" sldId="274"/>
            <ac:spMk id="4" creationId="{058382F9-4A7B-4919-8833-544F2E10DAFF}"/>
          </ac:spMkLst>
        </pc:spChg>
        <pc:spChg chg="del">
          <ac:chgData name="Vasco Correia" userId="4f233328b9281b6d" providerId="LiveId" clId="{B3928161-03BE-4ADC-8B8D-FD7459F4CE66}" dt="2021-10-05T14:42:24.750" v="733" actId="478"/>
          <ac:spMkLst>
            <pc:docMk/>
            <pc:sldMk cId="3948039114" sldId="274"/>
            <ac:spMk id="5" creationId="{1D136D08-30FA-4DCB-9F2F-5060DF1091F0}"/>
          </ac:spMkLst>
        </pc:spChg>
        <pc:spChg chg="mod">
          <ac:chgData name="Vasco Correia" userId="4f233328b9281b6d" providerId="LiveId" clId="{B3928161-03BE-4ADC-8B8D-FD7459F4CE66}" dt="2021-10-05T14:56:09.051" v="936" actId="27636"/>
          <ac:spMkLst>
            <pc:docMk/>
            <pc:sldMk cId="3948039114" sldId="274"/>
            <ac:spMk id="10" creationId="{68731053-1079-4E33-8D92-460E7EF586BE}"/>
          </ac:spMkLst>
        </pc:spChg>
        <pc:spChg chg="add mod">
          <ac:chgData name="Vasco Correia" userId="4f233328b9281b6d" providerId="LiveId" clId="{B3928161-03BE-4ADC-8B8D-FD7459F4CE66}" dt="2021-10-05T15:26:19.018" v="1858" actId="207"/>
          <ac:spMkLst>
            <pc:docMk/>
            <pc:sldMk cId="3948039114" sldId="274"/>
            <ac:spMk id="11" creationId="{D849299B-5C9A-43C1-A9F9-F1F72CAC0609}"/>
          </ac:spMkLst>
        </pc:spChg>
        <pc:picChg chg="del">
          <ac:chgData name="Vasco Correia" userId="4f233328b9281b6d" providerId="LiveId" clId="{B3928161-03BE-4ADC-8B8D-FD7459F4CE66}" dt="2021-10-04T19:19:42.823" v="676" actId="478"/>
          <ac:picMkLst>
            <pc:docMk/>
            <pc:sldMk cId="3948039114" sldId="274"/>
            <ac:picMk id="9" creationId="{28BD3AE1-58E5-462C-9167-AB61AAB97790}"/>
          </ac:picMkLst>
        </pc:picChg>
        <pc:cxnChg chg="add mod">
          <ac:chgData name="Vasco Correia" userId="4f233328b9281b6d" providerId="LiveId" clId="{B3928161-03BE-4ADC-8B8D-FD7459F4CE66}" dt="2021-10-05T15:26:19.618" v="1859" actId="1076"/>
          <ac:cxnSpMkLst>
            <pc:docMk/>
            <pc:sldMk cId="3948039114" sldId="274"/>
            <ac:cxnSpMk id="7" creationId="{7D6613D7-87D3-467F-8676-03967D3B944F}"/>
          </ac:cxnSpMkLst>
        </pc:cxnChg>
        <pc:cxnChg chg="add mod">
          <ac:chgData name="Vasco Correia" userId="4f233328b9281b6d" providerId="LiveId" clId="{B3928161-03BE-4ADC-8B8D-FD7459F4CE66}" dt="2021-10-05T15:26:19.618" v="1859" actId="1076"/>
          <ac:cxnSpMkLst>
            <pc:docMk/>
            <pc:sldMk cId="3948039114" sldId="274"/>
            <ac:cxnSpMk id="13" creationId="{13013797-CE73-461E-9116-2D7A1EBC08E1}"/>
          </ac:cxnSpMkLst>
        </pc:cxnChg>
      </pc:sldChg>
      <pc:sldChg chg="addSp delSp modSp add mod">
        <pc:chgData name="Vasco Correia" userId="4f233328b9281b6d" providerId="LiveId" clId="{B3928161-03BE-4ADC-8B8D-FD7459F4CE66}" dt="2021-10-05T14:59:21.953" v="1234" actId="20577"/>
        <pc:sldMkLst>
          <pc:docMk/>
          <pc:sldMk cId="2706272534" sldId="275"/>
        </pc:sldMkLst>
        <pc:spChg chg="mod">
          <ac:chgData name="Vasco Correia" userId="4f233328b9281b6d" providerId="LiveId" clId="{B3928161-03BE-4ADC-8B8D-FD7459F4CE66}" dt="2021-10-05T14:54:50.590" v="910" actId="2711"/>
          <ac:spMkLst>
            <pc:docMk/>
            <pc:sldMk cId="2706272534" sldId="275"/>
            <ac:spMk id="2" creationId="{EC8257E9-DE7F-4F4F-84C3-CE2C96684358}"/>
          </ac:spMkLst>
        </pc:spChg>
        <pc:spChg chg="del">
          <ac:chgData name="Vasco Correia" userId="4f233328b9281b6d" providerId="LiveId" clId="{B3928161-03BE-4ADC-8B8D-FD7459F4CE66}" dt="2021-10-05T14:54:14.316" v="904" actId="478"/>
          <ac:spMkLst>
            <pc:docMk/>
            <pc:sldMk cId="2706272534" sldId="275"/>
            <ac:spMk id="5" creationId="{1D136D08-30FA-4DCB-9F2F-5060DF1091F0}"/>
          </ac:spMkLst>
        </pc:spChg>
        <pc:spChg chg="mod">
          <ac:chgData name="Vasco Correia" userId="4f233328b9281b6d" providerId="LiveId" clId="{B3928161-03BE-4ADC-8B8D-FD7459F4CE66}" dt="2021-10-05T14:59:21.953" v="1234" actId="20577"/>
          <ac:spMkLst>
            <pc:docMk/>
            <pc:sldMk cId="2706272534" sldId="275"/>
            <ac:spMk id="10" creationId="{68731053-1079-4E33-8D92-460E7EF586BE}"/>
          </ac:spMkLst>
        </pc:spChg>
        <pc:spChg chg="add mod">
          <ac:chgData name="Vasco Correia" userId="4f233328b9281b6d" providerId="LiveId" clId="{B3928161-03BE-4ADC-8B8D-FD7459F4CE66}" dt="2021-10-05T14:54:27.379" v="909" actId="1076"/>
          <ac:spMkLst>
            <pc:docMk/>
            <pc:sldMk cId="2706272534" sldId="275"/>
            <ac:spMk id="11" creationId="{3FC0AC3A-E37C-40C9-8676-75C8F36362FE}"/>
          </ac:spMkLst>
        </pc:spChg>
        <pc:picChg chg="add mod">
          <ac:chgData name="Vasco Correia" userId="4f233328b9281b6d" providerId="LiveId" clId="{B3928161-03BE-4ADC-8B8D-FD7459F4CE66}" dt="2021-10-05T14:53:30.083" v="868" actId="1076"/>
          <ac:picMkLst>
            <pc:docMk/>
            <pc:sldMk cId="2706272534" sldId="275"/>
            <ac:picMk id="8" creationId="{3423D692-3530-4D70-80E8-BB01B2A369C2}"/>
          </ac:picMkLst>
        </pc:picChg>
        <pc:picChg chg="del">
          <ac:chgData name="Vasco Correia" userId="4f233328b9281b6d" providerId="LiveId" clId="{B3928161-03BE-4ADC-8B8D-FD7459F4CE66}" dt="2021-10-05T14:43:20.748" v="736" actId="478"/>
          <ac:picMkLst>
            <pc:docMk/>
            <pc:sldMk cId="2706272534" sldId="275"/>
            <ac:picMk id="9" creationId="{28BD3AE1-58E5-462C-9167-AB61AAB97790}"/>
          </ac:picMkLst>
        </pc:picChg>
      </pc:sldChg>
      <pc:sldChg chg="addSp delSp modSp add mod">
        <pc:chgData name="Vasco Correia" userId="4f233328b9281b6d" providerId="LiveId" clId="{B3928161-03BE-4ADC-8B8D-FD7459F4CE66}" dt="2021-10-05T15:01:38.165" v="1282" actId="1076"/>
        <pc:sldMkLst>
          <pc:docMk/>
          <pc:sldMk cId="3848480886" sldId="276"/>
        </pc:sldMkLst>
        <pc:spChg chg="mod">
          <ac:chgData name="Vasco Correia" userId="4f233328b9281b6d" providerId="LiveId" clId="{B3928161-03BE-4ADC-8B8D-FD7459F4CE66}" dt="2021-10-05T14:57:06.931" v="962" actId="20577"/>
          <ac:spMkLst>
            <pc:docMk/>
            <pc:sldMk cId="3848480886" sldId="276"/>
            <ac:spMk id="2" creationId="{EC8257E9-DE7F-4F4F-84C3-CE2C96684358}"/>
          </ac:spMkLst>
        </pc:spChg>
        <pc:spChg chg="mod">
          <ac:chgData name="Vasco Correia" userId="4f233328b9281b6d" providerId="LiveId" clId="{B3928161-03BE-4ADC-8B8D-FD7459F4CE66}" dt="2021-10-05T15:01:02.982" v="1241" actId="14100"/>
          <ac:spMkLst>
            <pc:docMk/>
            <pc:sldMk cId="3848480886" sldId="276"/>
            <ac:spMk id="10" creationId="{68731053-1079-4E33-8D92-460E7EF586BE}"/>
          </ac:spMkLst>
        </pc:spChg>
        <pc:spChg chg="mod">
          <ac:chgData name="Vasco Correia" userId="4f233328b9281b6d" providerId="LiveId" clId="{B3928161-03BE-4ADC-8B8D-FD7459F4CE66}" dt="2021-10-05T15:01:38.165" v="1282" actId="1076"/>
          <ac:spMkLst>
            <pc:docMk/>
            <pc:sldMk cId="3848480886" sldId="276"/>
            <ac:spMk id="11" creationId="{3FC0AC3A-E37C-40C9-8676-75C8F36362FE}"/>
          </ac:spMkLst>
        </pc:spChg>
        <pc:picChg chg="del">
          <ac:chgData name="Vasco Correia" userId="4f233328b9281b6d" providerId="LiveId" clId="{B3928161-03BE-4ADC-8B8D-FD7459F4CE66}" dt="2021-10-05T14:59:40.919" v="1238" actId="478"/>
          <ac:picMkLst>
            <pc:docMk/>
            <pc:sldMk cId="3848480886" sldId="276"/>
            <ac:picMk id="8" creationId="{3423D692-3530-4D70-80E8-BB01B2A369C2}"/>
          </ac:picMkLst>
        </pc:picChg>
        <pc:picChg chg="add mod">
          <ac:chgData name="Vasco Correia" userId="4f233328b9281b6d" providerId="LiveId" clId="{B3928161-03BE-4ADC-8B8D-FD7459F4CE66}" dt="2021-10-05T15:01:20.965" v="1246" actId="14100"/>
          <ac:picMkLst>
            <pc:docMk/>
            <pc:sldMk cId="3848480886" sldId="276"/>
            <ac:picMk id="9" creationId="{F7F51737-4B92-4E42-B663-FD403094EB05}"/>
          </ac:picMkLst>
        </pc:picChg>
      </pc:sldChg>
      <pc:sldChg chg="add del">
        <pc:chgData name="Vasco Correia" userId="4f233328b9281b6d" providerId="LiveId" clId="{B3928161-03BE-4ADC-8B8D-FD7459F4CE66}" dt="2021-10-05T15:02:17.027" v="1295" actId="2696"/>
        <pc:sldMkLst>
          <pc:docMk/>
          <pc:sldMk cId="1194842155" sldId="277"/>
        </pc:sldMkLst>
      </pc:sldChg>
      <pc:sldChg chg="addSp delSp modSp add mod">
        <pc:chgData name="Vasco Correia" userId="4f233328b9281b6d" providerId="LiveId" clId="{B3928161-03BE-4ADC-8B8D-FD7459F4CE66}" dt="2021-10-05T15:08:29.938" v="1560" actId="122"/>
        <pc:sldMkLst>
          <pc:docMk/>
          <pc:sldMk cId="3437350617" sldId="278"/>
        </pc:sldMkLst>
        <pc:spChg chg="mod">
          <ac:chgData name="Vasco Correia" userId="4f233328b9281b6d" providerId="LiveId" clId="{B3928161-03BE-4ADC-8B8D-FD7459F4CE66}" dt="2021-10-05T15:01:52.742" v="1293" actId="20577"/>
          <ac:spMkLst>
            <pc:docMk/>
            <pc:sldMk cId="3437350617" sldId="278"/>
            <ac:spMk id="2" creationId="{EC8257E9-DE7F-4F4F-84C3-CE2C96684358}"/>
          </ac:spMkLst>
        </pc:spChg>
        <pc:spChg chg="del">
          <ac:chgData name="Vasco Correia" userId="4f233328b9281b6d" providerId="LiveId" clId="{B3928161-03BE-4ADC-8B8D-FD7459F4CE66}" dt="2021-10-05T15:03:29.389" v="1350" actId="478"/>
          <ac:spMkLst>
            <pc:docMk/>
            <pc:sldMk cId="3437350617" sldId="278"/>
            <ac:spMk id="10" creationId="{68731053-1079-4E33-8D92-460E7EF586BE}"/>
          </ac:spMkLst>
        </pc:spChg>
        <pc:spChg chg="del">
          <ac:chgData name="Vasco Correia" userId="4f233328b9281b6d" providerId="LiveId" clId="{B3928161-03BE-4ADC-8B8D-FD7459F4CE66}" dt="2021-10-05T15:06:18.827" v="1516" actId="478"/>
          <ac:spMkLst>
            <pc:docMk/>
            <pc:sldMk cId="3437350617" sldId="278"/>
            <ac:spMk id="11" creationId="{3FC0AC3A-E37C-40C9-8676-75C8F36362FE}"/>
          </ac:spMkLst>
        </pc:spChg>
        <pc:graphicFrameChg chg="add mod modGraphic">
          <ac:chgData name="Vasco Correia" userId="4f233328b9281b6d" providerId="LiveId" clId="{B3928161-03BE-4ADC-8B8D-FD7459F4CE66}" dt="2021-10-05T15:08:29.938" v="1560" actId="122"/>
          <ac:graphicFrameMkLst>
            <pc:docMk/>
            <pc:sldMk cId="3437350617" sldId="278"/>
            <ac:graphicFrameMk id="3" creationId="{0E37F2C8-258E-49C0-A5A4-3363C8E1362B}"/>
          </ac:graphicFrameMkLst>
        </pc:graphicFrameChg>
        <pc:picChg chg="add del">
          <ac:chgData name="Vasco Correia" userId="4f233328b9281b6d" providerId="LiveId" clId="{B3928161-03BE-4ADC-8B8D-FD7459F4CE66}" dt="2021-10-05T15:05:28.948" v="1461" actId="478"/>
          <ac:picMkLst>
            <pc:docMk/>
            <pc:sldMk cId="3437350617" sldId="278"/>
            <ac:picMk id="4" creationId="{0B3F71A1-455F-4744-8E0D-070E30E9F92D}"/>
          </ac:picMkLst>
        </pc:picChg>
        <pc:picChg chg="add mod">
          <ac:chgData name="Vasco Correia" userId="4f233328b9281b6d" providerId="LiveId" clId="{B3928161-03BE-4ADC-8B8D-FD7459F4CE66}" dt="2021-10-05T15:07:04.458" v="1538" actId="1036"/>
          <ac:picMkLst>
            <pc:docMk/>
            <pc:sldMk cId="3437350617" sldId="278"/>
            <ac:picMk id="5" creationId="{B08B1867-AE82-4EA1-A6B3-E3ECFF255171}"/>
          </ac:picMkLst>
        </pc:picChg>
        <pc:picChg chg="del">
          <ac:chgData name="Vasco Correia" userId="4f233328b9281b6d" providerId="LiveId" clId="{B3928161-03BE-4ADC-8B8D-FD7459F4CE66}" dt="2021-10-05T15:02:10.302" v="1294" actId="478"/>
          <ac:picMkLst>
            <pc:docMk/>
            <pc:sldMk cId="3437350617" sldId="278"/>
            <ac:picMk id="9" creationId="{F7F51737-4B92-4E42-B663-FD403094EB05}"/>
          </ac:picMkLst>
        </pc:picChg>
        <pc:picChg chg="add mod">
          <ac:chgData name="Vasco Correia" userId="4f233328b9281b6d" providerId="LiveId" clId="{B3928161-03BE-4ADC-8B8D-FD7459F4CE66}" dt="2021-10-05T15:05:22.238" v="1459"/>
          <ac:picMkLst>
            <pc:docMk/>
            <pc:sldMk cId="3437350617" sldId="278"/>
            <ac:picMk id="12" creationId="{CFD0EDD2-2FAF-411D-8D6C-AE7D48C989D8}"/>
          </ac:picMkLst>
        </pc:picChg>
        <pc:picChg chg="add mod">
          <ac:chgData name="Vasco Correia" userId="4f233328b9281b6d" providerId="LiveId" clId="{B3928161-03BE-4ADC-8B8D-FD7459F4CE66}" dt="2021-10-05T15:07:27.442" v="1546" actId="1036"/>
          <ac:picMkLst>
            <pc:docMk/>
            <pc:sldMk cId="3437350617" sldId="278"/>
            <ac:picMk id="13" creationId="{7E5467F6-A4B9-4B3C-B8C1-BB21B6F2DF3C}"/>
          </ac:picMkLst>
        </pc:picChg>
        <pc:picChg chg="add mod">
          <ac:chgData name="Vasco Correia" userId="4f233328b9281b6d" providerId="LiveId" clId="{B3928161-03BE-4ADC-8B8D-FD7459F4CE66}" dt="2021-10-05T15:07:40.529" v="1550" actId="1076"/>
          <ac:picMkLst>
            <pc:docMk/>
            <pc:sldMk cId="3437350617" sldId="278"/>
            <ac:picMk id="14" creationId="{DAE6C185-B9CA-4A65-9891-554297751DBE}"/>
          </ac:picMkLst>
        </pc:picChg>
        <pc:picChg chg="add mod">
          <ac:chgData name="Vasco Correia" userId="4f233328b9281b6d" providerId="LiveId" clId="{B3928161-03BE-4ADC-8B8D-FD7459F4CE66}" dt="2021-10-05T15:07:57.920" v="1554" actId="1076"/>
          <ac:picMkLst>
            <pc:docMk/>
            <pc:sldMk cId="3437350617" sldId="278"/>
            <ac:picMk id="15" creationId="{50281356-B391-43C2-AB3F-1450E4FE6A61}"/>
          </ac:picMkLst>
        </pc:picChg>
      </pc:sldChg>
      <pc:sldChg chg="addSp delSp modSp add mod addAnim delAnim setClrOvrMap">
        <pc:chgData name="Vasco Correia" userId="4f233328b9281b6d" providerId="LiveId" clId="{B3928161-03BE-4ADC-8B8D-FD7459F4CE66}" dt="2021-10-05T15:15:57.273" v="1706" actId="29295"/>
        <pc:sldMkLst>
          <pc:docMk/>
          <pc:sldMk cId="1190062422" sldId="279"/>
        </pc:sldMkLst>
        <pc:spChg chg="mod ord">
          <ac:chgData name="Vasco Correia" userId="4f233328b9281b6d" providerId="LiveId" clId="{B3928161-03BE-4ADC-8B8D-FD7459F4CE66}" dt="2021-10-05T15:13:11.428" v="1634" actId="1076"/>
          <ac:spMkLst>
            <pc:docMk/>
            <pc:sldMk cId="1190062422" sldId="279"/>
            <ac:spMk id="2" creationId="{EC8257E9-DE7F-4F4F-84C3-CE2C96684358}"/>
          </ac:spMkLst>
        </pc:spChg>
        <pc:spChg chg="add del mod">
          <ac:chgData name="Vasco Correia" userId="4f233328b9281b6d" providerId="LiveId" clId="{B3928161-03BE-4ADC-8B8D-FD7459F4CE66}" dt="2021-10-05T15:14:22.264" v="1640" actId="767"/>
          <ac:spMkLst>
            <pc:docMk/>
            <pc:sldMk cId="1190062422" sldId="279"/>
            <ac:spMk id="4" creationId="{A87A3575-B04D-4C3D-8D4E-1C82E1E87CEC}"/>
          </ac:spMkLst>
        </pc:spChg>
        <pc:spChg chg="add mod">
          <ac:chgData name="Vasco Correia" userId="4f233328b9281b6d" providerId="LiveId" clId="{B3928161-03BE-4ADC-8B8D-FD7459F4CE66}" dt="2021-10-05T15:15:41.579" v="1705" actId="1076"/>
          <ac:spMkLst>
            <pc:docMk/>
            <pc:sldMk cId="1190062422" sldId="279"/>
            <ac:spMk id="34" creationId="{FE65D9F2-1FFF-4BAD-8280-18398ABE473B}"/>
          </ac:spMkLst>
        </pc:spChg>
        <pc:spChg chg="add del">
          <ac:chgData name="Vasco Correia" userId="4f233328b9281b6d" providerId="LiveId" clId="{B3928161-03BE-4ADC-8B8D-FD7459F4CE66}" dt="2021-10-05T15:10:30.657" v="1604" actId="26606"/>
          <ac:spMkLst>
            <pc:docMk/>
            <pc:sldMk cId="1190062422" sldId="279"/>
            <ac:spMk id="57" creationId="{45D37F4E-DDB4-456B-97E0-9937730A039F}"/>
          </ac:spMkLst>
        </pc:spChg>
        <pc:spChg chg="add del">
          <ac:chgData name="Vasco Correia" userId="4f233328b9281b6d" providerId="LiveId" clId="{B3928161-03BE-4ADC-8B8D-FD7459F4CE66}" dt="2021-10-05T15:10:30.657" v="1604" actId="26606"/>
          <ac:spMkLst>
            <pc:docMk/>
            <pc:sldMk cId="1190062422" sldId="279"/>
            <ac:spMk id="58" creationId="{B2DD41CD-8F47-4F56-AD12-4E2FF7696987}"/>
          </ac:spMkLst>
        </pc:spChg>
        <pc:spChg chg="add del">
          <ac:chgData name="Vasco Correia" userId="4f233328b9281b6d" providerId="LiveId" clId="{B3928161-03BE-4ADC-8B8D-FD7459F4CE66}" dt="2021-10-05T15:10:13.084" v="1596" actId="26606"/>
          <ac:spMkLst>
            <pc:docMk/>
            <pc:sldMk cId="1190062422" sldId="279"/>
            <ac:spMk id="60" creationId="{657F69E0-C4B0-4BEC-A689-4F8D877F05D4}"/>
          </ac:spMkLst>
        </pc:spChg>
        <pc:spChg chg="add del">
          <ac:chgData name="Vasco Correia" userId="4f233328b9281b6d" providerId="LiveId" clId="{B3928161-03BE-4ADC-8B8D-FD7459F4CE66}" dt="2021-10-05T15:10:13.084" v="1596" actId="26606"/>
          <ac:spMkLst>
            <pc:docMk/>
            <pc:sldMk cId="1190062422" sldId="279"/>
            <ac:spMk id="61" creationId="{9F6380B4-6A1C-481E-8408-B4E6C75B9B81}"/>
          </ac:spMkLst>
        </pc:spChg>
        <pc:spChg chg="add del">
          <ac:chgData name="Vasco Correia" userId="4f233328b9281b6d" providerId="LiveId" clId="{B3928161-03BE-4ADC-8B8D-FD7459F4CE66}" dt="2021-10-05T15:10:23.771" v="1600" actId="26606"/>
          <ac:spMkLst>
            <pc:docMk/>
            <pc:sldMk cId="1190062422" sldId="279"/>
            <ac:spMk id="62" creationId="{3B47FC9C-2ED3-4100-A4EF-E8CDFEE106C9}"/>
          </ac:spMkLst>
        </pc:spChg>
        <pc:spChg chg="add del">
          <ac:chgData name="Vasco Correia" userId="4f233328b9281b6d" providerId="LiveId" clId="{B3928161-03BE-4ADC-8B8D-FD7459F4CE66}" dt="2021-10-05T15:10:04.260" v="1591" actId="26606"/>
          <ac:spMkLst>
            <pc:docMk/>
            <pc:sldMk cId="1190062422" sldId="279"/>
            <ac:spMk id="63" creationId="{0671A8AE-40A1-4631-A6B8-581AFF065482}"/>
          </ac:spMkLst>
        </pc:spChg>
        <pc:spChg chg="add del">
          <ac:chgData name="Vasco Correia" userId="4f233328b9281b6d" providerId="LiveId" clId="{B3928161-03BE-4ADC-8B8D-FD7459F4CE66}" dt="2021-10-05T15:10:30.652" v="1603" actId="26606"/>
          <ac:spMkLst>
            <pc:docMk/>
            <pc:sldMk cId="1190062422" sldId="279"/>
            <ac:spMk id="64" creationId="{A414F261-E931-45CB-8605-20FFD6826336}"/>
          </ac:spMkLst>
        </pc:spChg>
        <pc:spChg chg="add del">
          <ac:chgData name="Vasco Correia" userId="4f233328b9281b6d" providerId="LiveId" clId="{B3928161-03BE-4ADC-8B8D-FD7459F4CE66}" dt="2021-10-05T15:10:04.260" v="1591" actId="26606"/>
          <ac:spMkLst>
            <pc:docMk/>
            <pc:sldMk cId="1190062422" sldId="279"/>
            <ac:spMk id="65" creationId="{AB58EF07-17C2-48CF-ABB0-EEF1F17CB8F0}"/>
          </ac:spMkLst>
        </pc:spChg>
        <pc:spChg chg="add del">
          <ac:chgData name="Vasco Correia" userId="4f233328b9281b6d" providerId="LiveId" clId="{B3928161-03BE-4ADC-8B8D-FD7459F4CE66}" dt="2021-10-05T15:10:04.260" v="1591" actId="26606"/>
          <ac:spMkLst>
            <pc:docMk/>
            <pc:sldMk cId="1190062422" sldId="279"/>
            <ac:spMk id="67" creationId="{AF2F604E-43BE-4DC3-B983-E071523364F8}"/>
          </ac:spMkLst>
        </pc:spChg>
        <pc:spChg chg="add del">
          <ac:chgData name="Vasco Correia" userId="4f233328b9281b6d" providerId="LiveId" clId="{B3928161-03BE-4ADC-8B8D-FD7459F4CE66}" dt="2021-10-05T15:10:04.260" v="1591" actId="26606"/>
          <ac:spMkLst>
            <pc:docMk/>
            <pc:sldMk cId="1190062422" sldId="279"/>
            <ac:spMk id="69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70" creationId="{0671A8AE-40A1-4631-A6B8-581AFF065482}"/>
          </ac:spMkLst>
        </pc:spChg>
        <pc:spChg chg="add del">
          <ac:chgData name="Vasco Correia" userId="4f233328b9281b6d" providerId="LiveId" clId="{B3928161-03BE-4ADC-8B8D-FD7459F4CE66}" dt="2021-10-05T15:10:04.916" v="1593" actId="26606"/>
          <ac:spMkLst>
            <pc:docMk/>
            <pc:sldMk cId="1190062422" sldId="279"/>
            <ac:spMk id="71" creationId="{37C89E4B-3C9F-44B9-8B86-D9E3D112D8EC}"/>
          </ac:spMkLst>
        </pc:spChg>
        <pc:spChg chg="add del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74" creationId="{AB58EF07-17C2-48CF-ABB0-EEF1F17CB8F0}"/>
          </ac:spMkLst>
        </pc:spChg>
        <pc:spChg chg="add del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75" creationId="{AF2F604E-43BE-4DC3-B983-E071523364F8}"/>
          </ac:spMkLst>
        </pc:spChg>
        <pc:spChg chg="add del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76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12:10.345" v="1611" actId="26606"/>
          <ac:spMkLst>
            <pc:docMk/>
            <pc:sldMk cId="1190062422" sldId="279"/>
            <ac:spMk id="81" creationId="{6F828D28-8E09-41CC-8229-3070B5467A96}"/>
          </ac:spMkLst>
        </pc:spChg>
        <pc:spChg chg="add del">
          <ac:chgData name="Vasco Correia" userId="4f233328b9281b6d" providerId="LiveId" clId="{B3928161-03BE-4ADC-8B8D-FD7459F4CE66}" dt="2021-10-05T15:12:10.345" v="1611" actId="26606"/>
          <ac:spMkLst>
            <pc:docMk/>
            <pc:sldMk cId="1190062422" sldId="279"/>
            <ac:spMk id="83" creationId="{D5B012D8-7F27-4758-9AC6-C889B154BD73}"/>
          </ac:spMkLst>
        </pc:spChg>
        <pc:spChg chg="add del">
          <ac:chgData name="Vasco Correia" userId="4f233328b9281b6d" providerId="LiveId" clId="{B3928161-03BE-4ADC-8B8D-FD7459F4CE66}" dt="2021-10-05T15:12:10.345" v="1611" actId="26606"/>
          <ac:spMkLst>
            <pc:docMk/>
            <pc:sldMk cId="1190062422" sldId="279"/>
            <ac:spMk id="85" creationId="{4063B759-00FC-46D1-9898-8E8625268FAF}"/>
          </ac:spMkLst>
        </pc:spChg>
        <pc:spChg chg="add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87" creationId="{C8320351-9FA2-4A26-885B-BB8F3E4902D2}"/>
          </ac:spMkLst>
        </pc:spChg>
        <pc:spChg chg="add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88" creationId="{68CD2EFB-78C2-4C6E-A6B9-4ED12FAD5B99}"/>
          </ac:spMkLst>
        </pc:spChg>
        <pc:graphicFrameChg chg="del">
          <ac:chgData name="Vasco Correia" userId="4f233328b9281b6d" providerId="LiveId" clId="{B3928161-03BE-4ADC-8B8D-FD7459F4CE66}" dt="2021-10-05T15:09:17.901" v="1578" actId="478"/>
          <ac:graphicFrameMkLst>
            <pc:docMk/>
            <pc:sldMk cId="1190062422" sldId="279"/>
            <ac:graphicFrameMk id="3" creationId="{0E37F2C8-258E-49C0-A5A4-3363C8E1362B}"/>
          </ac:graphicFrameMkLst>
        </pc:graphicFrameChg>
        <pc:picChg chg="del mod">
          <ac:chgData name="Vasco Correia" userId="4f233328b9281b6d" providerId="LiveId" clId="{B3928161-03BE-4ADC-8B8D-FD7459F4CE66}" dt="2021-10-05T15:09:20.896" v="1582" actId="478"/>
          <ac:picMkLst>
            <pc:docMk/>
            <pc:sldMk cId="1190062422" sldId="279"/>
            <ac:picMk id="5" creationId="{B08B1867-AE82-4EA1-A6B3-E3ECFF255171}"/>
          </ac:picMkLst>
        </pc:picChg>
        <pc:picChg chg="add mod modCrop">
          <ac:chgData name="Vasco Correia" userId="4f233328b9281b6d" providerId="LiveId" clId="{B3928161-03BE-4ADC-8B8D-FD7459F4CE66}" dt="2021-10-05T15:15:57.273" v="1706" actId="29295"/>
          <ac:picMkLst>
            <pc:docMk/>
            <pc:sldMk cId="1190062422" sldId="279"/>
            <ac:picMk id="10" creationId="{B94FB7C4-EC6D-4238-9673-4562DC99FA9A}"/>
          </ac:picMkLst>
        </pc:picChg>
        <pc:picChg chg="del mod">
          <ac:chgData name="Vasco Correia" userId="4f233328b9281b6d" providerId="LiveId" clId="{B3928161-03BE-4ADC-8B8D-FD7459F4CE66}" dt="2021-10-05T15:09:20.896" v="1582" actId="478"/>
          <ac:picMkLst>
            <pc:docMk/>
            <pc:sldMk cId="1190062422" sldId="279"/>
            <ac:picMk id="13" creationId="{7E5467F6-A4B9-4B3C-B8C1-BB21B6F2DF3C}"/>
          </ac:picMkLst>
        </pc:picChg>
        <pc:picChg chg="del mod">
          <ac:chgData name="Vasco Correia" userId="4f233328b9281b6d" providerId="LiveId" clId="{B3928161-03BE-4ADC-8B8D-FD7459F4CE66}" dt="2021-10-05T15:09:20.896" v="1582" actId="478"/>
          <ac:picMkLst>
            <pc:docMk/>
            <pc:sldMk cId="1190062422" sldId="279"/>
            <ac:picMk id="14" creationId="{DAE6C185-B9CA-4A65-9891-554297751DBE}"/>
          </ac:picMkLst>
        </pc:picChg>
        <pc:picChg chg="del">
          <ac:chgData name="Vasco Correia" userId="4f233328b9281b6d" providerId="LiveId" clId="{B3928161-03BE-4ADC-8B8D-FD7459F4CE66}" dt="2021-10-05T15:09:20.896" v="1582" actId="478"/>
          <ac:picMkLst>
            <pc:docMk/>
            <pc:sldMk cId="1190062422" sldId="279"/>
            <ac:picMk id="15" creationId="{50281356-B391-43C2-AB3F-1450E4FE6A61}"/>
          </ac:picMkLst>
        </pc:picChg>
        <pc:cxnChg chg="add del">
          <ac:chgData name="Vasco Correia" userId="4f233328b9281b6d" providerId="LiveId" clId="{B3928161-03BE-4ADC-8B8D-FD7459F4CE66}" dt="2021-10-05T15:10:30.652" v="1603" actId="26606"/>
          <ac:cxnSpMkLst>
            <pc:docMk/>
            <pc:sldMk cId="1190062422" sldId="279"/>
            <ac:cxnSpMk id="66" creationId="{B63CF8AD-BB19-4F90-BDE5-B3B3F56F4E4A}"/>
          </ac:cxnSpMkLst>
        </pc:cxnChg>
        <pc:cxnChg chg="add del">
          <ac:chgData name="Vasco Correia" userId="4f233328b9281b6d" providerId="LiveId" clId="{B3928161-03BE-4ADC-8B8D-FD7459F4CE66}" dt="2021-10-05T15:10:30.652" v="1603" actId="26606"/>
          <ac:cxnSpMkLst>
            <pc:docMk/>
            <pc:sldMk cId="1190062422" sldId="279"/>
            <ac:cxnSpMk id="68" creationId="{224E62CA-FAA3-4628-AEF3-5033C771498B}"/>
          </ac:cxnSpMkLst>
        </pc:cxnChg>
        <pc:cxnChg chg="add del">
          <ac:chgData name="Vasco Correia" userId="4f233328b9281b6d" providerId="LiveId" clId="{B3928161-03BE-4ADC-8B8D-FD7459F4CE66}" dt="2021-10-05T15:10:04.916" v="1593" actId="26606"/>
          <ac:cxnSpMkLst>
            <pc:docMk/>
            <pc:sldMk cId="1190062422" sldId="279"/>
            <ac:cxnSpMk id="72" creationId="{AA2EAA10-076F-46BD-8F0F-B9A2FB77A85C}"/>
          </ac:cxnSpMkLst>
        </pc:cxnChg>
        <pc:cxnChg chg="add del">
          <ac:chgData name="Vasco Correia" userId="4f233328b9281b6d" providerId="LiveId" clId="{B3928161-03BE-4ADC-8B8D-FD7459F4CE66}" dt="2021-10-05T15:10:04.916" v="1593" actId="26606"/>
          <ac:cxnSpMkLst>
            <pc:docMk/>
            <pc:sldMk cId="1190062422" sldId="279"/>
            <ac:cxnSpMk id="73" creationId="{D891E407-403B-4764-86C9-33A56D3BCAA3}"/>
          </ac:cxnSpMkLst>
        </pc:cxnChg>
      </pc:sldChg>
    </pc:docChg>
  </pc:docChgLst>
  <pc:docChgLst>
    <pc:chgData name="Tomasz Wasilonek" userId="9a3f99e8a9f8d354" providerId="Windows Live" clId="Web-{779E6BC1-216D-473C-909E-6338DEA22021}"/>
    <pc:docChg chg="addSld delSld modSld modSection">
      <pc:chgData name="Tomasz Wasilonek" userId="9a3f99e8a9f8d354" providerId="Windows Live" clId="Web-{779E6BC1-216D-473C-909E-6338DEA22021}" dt="2021-10-05T21:24:58.336" v="440" actId="1076"/>
      <pc:docMkLst>
        <pc:docMk/>
      </pc:docMkLst>
      <pc:sldChg chg="new del">
        <pc:chgData name="Tomasz Wasilonek" userId="9a3f99e8a9f8d354" providerId="Windows Live" clId="Web-{779E6BC1-216D-473C-909E-6338DEA22021}" dt="2021-10-05T21:04:22.710" v="2"/>
        <pc:sldMkLst>
          <pc:docMk/>
          <pc:sldMk cId="2989974208" sldId="280"/>
        </pc:sldMkLst>
      </pc:sldChg>
      <pc:sldChg chg="addSp delSp modSp add replId">
        <pc:chgData name="Tomasz Wasilonek" userId="9a3f99e8a9f8d354" providerId="Windows Live" clId="Web-{779E6BC1-216D-473C-909E-6338DEA22021}" dt="2021-10-05T21:24:58.336" v="440" actId="1076"/>
        <pc:sldMkLst>
          <pc:docMk/>
          <pc:sldMk cId="3229754267" sldId="281"/>
        </pc:sldMkLst>
        <pc:spChg chg="mod">
          <ac:chgData name="Tomasz Wasilonek" userId="9a3f99e8a9f8d354" providerId="Windows Live" clId="Web-{779E6BC1-216D-473C-909E-6338DEA22021}" dt="2021-10-05T21:05:13.977" v="31" actId="20577"/>
          <ac:spMkLst>
            <pc:docMk/>
            <pc:sldMk cId="3229754267" sldId="281"/>
            <ac:spMk id="2" creationId="{EC8257E9-DE7F-4F4F-84C3-CE2C96684358}"/>
          </ac:spMkLst>
        </pc:spChg>
        <pc:spChg chg="add mod">
          <ac:chgData name="Tomasz Wasilonek" userId="9a3f99e8a9f8d354" providerId="Windows Live" clId="Web-{779E6BC1-216D-473C-909E-6338DEA22021}" dt="2021-10-05T21:17:06.699" v="242" actId="1076"/>
          <ac:spMkLst>
            <pc:docMk/>
            <pc:sldMk cId="3229754267" sldId="281"/>
            <ac:spMk id="3" creationId="{35B5A5CA-5824-45B7-A759-FEC5F501113C}"/>
          </ac:spMkLst>
        </pc:spChg>
        <pc:spChg chg="add mod">
          <ac:chgData name="Tomasz Wasilonek" userId="9a3f99e8a9f8d354" providerId="Windows Live" clId="Web-{779E6BC1-216D-473C-909E-6338DEA22021}" dt="2021-10-05T21:17:06.714" v="245" actId="1076"/>
          <ac:spMkLst>
            <pc:docMk/>
            <pc:sldMk cId="3229754267" sldId="281"/>
            <ac:spMk id="4" creationId="{6B2E6C16-46F4-43A2-9170-0F911EED0E5E}"/>
          </ac:spMkLst>
        </pc:spChg>
        <pc:spChg chg="add mod">
          <ac:chgData name="Tomasz Wasilonek" userId="9a3f99e8a9f8d354" providerId="Windows Live" clId="Web-{779E6BC1-216D-473C-909E-6338DEA22021}" dt="2021-10-05T21:17:06.746" v="248" actId="1076"/>
          <ac:spMkLst>
            <pc:docMk/>
            <pc:sldMk cId="3229754267" sldId="281"/>
            <ac:spMk id="5" creationId="{D5C2D3D2-8F24-485B-92AD-FA2BF1156B53}"/>
          </ac:spMkLst>
        </pc:spChg>
        <pc:spChg chg="add mod">
          <ac:chgData name="Tomasz Wasilonek" userId="9a3f99e8a9f8d354" providerId="Windows Live" clId="Web-{779E6BC1-216D-473C-909E-6338DEA22021}" dt="2021-10-05T21:17:36.653" v="267" actId="1076"/>
          <ac:spMkLst>
            <pc:docMk/>
            <pc:sldMk cId="3229754267" sldId="281"/>
            <ac:spMk id="6" creationId="{E77DEBF9-F504-4AEF-997D-DC53141BCBFC}"/>
          </ac:spMkLst>
        </pc:spChg>
        <pc:spChg chg="add mod">
          <ac:chgData name="Tomasz Wasilonek" userId="9a3f99e8a9f8d354" providerId="Windows Live" clId="Web-{779E6BC1-216D-473C-909E-6338DEA22021}" dt="2021-10-05T21:17:46.809" v="268" actId="1076"/>
          <ac:spMkLst>
            <pc:docMk/>
            <pc:sldMk cId="3229754267" sldId="281"/>
            <ac:spMk id="7" creationId="{9F02A8FE-A79C-4BDC-908C-67AE7DBC3447}"/>
          </ac:spMkLst>
        </pc:spChg>
        <pc:spChg chg="del mod">
          <ac:chgData name="Tomasz Wasilonek" userId="9a3f99e8a9f8d354" providerId="Windows Live" clId="Web-{779E6BC1-216D-473C-909E-6338DEA22021}" dt="2021-10-05T21:05:25.774" v="36"/>
          <ac:spMkLst>
            <pc:docMk/>
            <pc:sldMk cId="3229754267" sldId="281"/>
            <ac:spMk id="10" creationId="{68731053-1079-4E33-8D92-460E7EF586BE}"/>
          </ac:spMkLst>
        </pc:spChg>
        <pc:spChg chg="del mod">
          <ac:chgData name="Tomasz Wasilonek" userId="9a3f99e8a9f8d354" providerId="Windows Live" clId="Web-{779E6BC1-216D-473C-909E-6338DEA22021}" dt="2021-10-05T21:13:56.147" v="198"/>
          <ac:spMkLst>
            <pc:docMk/>
            <pc:sldMk cId="3229754267" sldId="281"/>
            <ac:spMk id="11" creationId="{3FC0AC3A-E37C-40C9-8676-75C8F36362FE}"/>
          </ac:spMkLst>
        </pc:spChg>
        <pc:spChg chg="add mod">
          <ac:chgData name="Tomasz Wasilonek" userId="9a3f99e8a9f8d354" providerId="Windows Live" clId="Web-{779E6BC1-216D-473C-909E-6338DEA22021}" dt="2021-10-05T21:21:49.862" v="423" actId="14100"/>
          <ac:spMkLst>
            <pc:docMk/>
            <pc:sldMk cId="3229754267" sldId="281"/>
            <ac:spMk id="12" creationId="{592D4BCF-AA23-4A8C-8882-02B0E0D94517}"/>
          </ac:spMkLst>
        </pc:spChg>
        <pc:spChg chg="add mod">
          <ac:chgData name="Tomasz Wasilonek" userId="9a3f99e8a9f8d354" providerId="Windows Live" clId="Web-{779E6BC1-216D-473C-909E-6338DEA22021}" dt="2021-10-05T21:17:06.714" v="244" actId="1076"/>
          <ac:spMkLst>
            <pc:docMk/>
            <pc:sldMk cId="3229754267" sldId="281"/>
            <ac:spMk id="13" creationId="{E242C5BD-1916-4B6E-A23A-7D16A780F2E3}"/>
          </ac:spMkLst>
        </pc:spChg>
        <pc:spChg chg="add mod">
          <ac:chgData name="Tomasz Wasilonek" userId="9a3f99e8a9f8d354" providerId="Windows Live" clId="Web-{779E6BC1-216D-473C-909E-6338DEA22021}" dt="2021-10-05T21:24:58.336" v="440" actId="1076"/>
          <ac:spMkLst>
            <pc:docMk/>
            <pc:sldMk cId="3229754267" sldId="281"/>
            <ac:spMk id="14" creationId="{15A5CD4F-0B3D-430C-9CFF-2A95A801A1C9}"/>
          </ac:spMkLst>
        </pc:spChg>
        <pc:spChg chg="add mod">
          <ac:chgData name="Tomasz Wasilonek" userId="9a3f99e8a9f8d354" providerId="Windows Live" clId="Web-{779E6BC1-216D-473C-909E-6338DEA22021}" dt="2021-10-05T21:17:06.730" v="247" actId="1076"/>
          <ac:spMkLst>
            <pc:docMk/>
            <pc:sldMk cId="3229754267" sldId="281"/>
            <ac:spMk id="15" creationId="{72C00529-3BAC-4BA3-B77E-C6FE22448719}"/>
          </ac:spMkLst>
        </pc:spChg>
        <pc:spChg chg="add del mod">
          <ac:chgData name="Tomasz Wasilonek" userId="9a3f99e8a9f8d354" providerId="Windows Live" clId="Web-{779E6BC1-216D-473C-909E-6338DEA22021}" dt="2021-10-05T21:11:19.705" v="128"/>
          <ac:spMkLst>
            <pc:docMk/>
            <pc:sldMk cId="3229754267" sldId="281"/>
            <ac:spMk id="16" creationId="{8A2627CE-7E9C-4D61-BF95-8948C53DEC25}"/>
          </ac:spMkLst>
        </pc:spChg>
        <pc:spChg chg="add del mod">
          <ac:chgData name="Tomasz Wasilonek" userId="9a3f99e8a9f8d354" providerId="Windows Live" clId="Web-{779E6BC1-216D-473C-909E-6338DEA22021}" dt="2021-10-05T21:11:14.393" v="126"/>
          <ac:spMkLst>
            <pc:docMk/>
            <pc:sldMk cId="3229754267" sldId="281"/>
            <ac:spMk id="17" creationId="{C65DEE42-7967-4677-96C0-08D8A9A3E553}"/>
          </ac:spMkLst>
        </pc:spChg>
        <pc:spChg chg="add del mod">
          <ac:chgData name="Tomasz Wasilonek" userId="9a3f99e8a9f8d354" providerId="Windows Live" clId="Web-{779E6BC1-216D-473C-909E-6338DEA22021}" dt="2021-10-05T21:12:42.036" v="142"/>
          <ac:spMkLst>
            <pc:docMk/>
            <pc:sldMk cId="3229754267" sldId="281"/>
            <ac:spMk id="18" creationId="{EB9381C2-C29B-4949-A361-2ADD6DE8439D}"/>
          </ac:spMkLst>
        </pc:spChg>
        <pc:spChg chg="add del mod">
          <ac:chgData name="Tomasz Wasilonek" userId="9a3f99e8a9f8d354" providerId="Windows Live" clId="Web-{779E6BC1-216D-473C-909E-6338DEA22021}" dt="2021-10-05T21:12:41.020" v="141"/>
          <ac:spMkLst>
            <pc:docMk/>
            <pc:sldMk cId="3229754267" sldId="281"/>
            <ac:spMk id="19" creationId="{9386784C-04A1-44E2-8EAB-738515BA3AE8}"/>
          </ac:spMkLst>
        </pc:spChg>
        <pc:spChg chg="add del mod">
          <ac:chgData name="Tomasz Wasilonek" userId="9a3f99e8a9f8d354" providerId="Windows Live" clId="Web-{779E6BC1-216D-473C-909E-6338DEA22021}" dt="2021-10-05T21:12:43.286" v="143"/>
          <ac:spMkLst>
            <pc:docMk/>
            <pc:sldMk cId="3229754267" sldId="281"/>
            <ac:spMk id="20" creationId="{98C9E3CD-2B74-477F-A635-857B93434349}"/>
          </ac:spMkLst>
        </pc:spChg>
        <pc:spChg chg="add mod">
          <ac:chgData name="Tomasz Wasilonek" userId="9a3f99e8a9f8d354" providerId="Windows Live" clId="Web-{779E6BC1-216D-473C-909E-6338DEA22021}" dt="2021-10-05T21:17:06.761" v="249" actId="1076"/>
          <ac:spMkLst>
            <pc:docMk/>
            <pc:sldMk cId="3229754267" sldId="281"/>
            <ac:spMk id="21" creationId="{E4A69891-4668-477C-A271-C3993BEDAE34}"/>
          </ac:spMkLst>
        </pc:spChg>
        <pc:spChg chg="add mod">
          <ac:chgData name="Tomasz Wasilonek" userId="9a3f99e8a9f8d354" providerId="Windows Live" clId="Web-{779E6BC1-216D-473C-909E-6338DEA22021}" dt="2021-10-05T21:17:06.761" v="250" actId="1076"/>
          <ac:spMkLst>
            <pc:docMk/>
            <pc:sldMk cId="3229754267" sldId="281"/>
            <ac:spMk id="22" creationId="{CE9D90D4-AADB-4CF3-BA23-0B7FCBE9DADE}"/>
          </ac:spMkLst>
        </pc:spChg>
        <pc:spChg chg="add mod">
          <ac:chgData name="Tomasz Wasilonek" userId="9a3f99e8a9f8d354" providerId="Windows Live" clId="Web-{779E6BC1-216D-473C-909E-6338DEA22021}" dt="2021-10-05T21:17:06.777" v="251" actId="1076"/>
          <ac:spMkLst>
            <pc:docMk/>
            <pc:sldMk cId="3229754267" sldId="281"/>
            <ac:spMk id="23" creationId="{25C026B7-184A-4F40-849C-383924D561BE}"/>
          </ac:spMkLst>
        </pc:spChg>
        <pc:spChg chg="add mod">
          <ac:chgData name="Tomasz Wasilonek" userId="9a3f99e8a9f8d354" providerId="Windows Live" clId="Web-{779E6BC1-216D-473C-909E-6338DEA22021}" dt="2021-10-05T21:17:06.777" v="252" actId="1076"/>
          <ac:spMkLst>
            <pc:docMk/>
            <pc:sldMk cId="3229754267" sldId="281"/>
            <ac:spMk id="24" creationId="{DBF58FEF-978E-4EE6-8491-22C88301B8F0}"/>
          </ac:spMkLst>
        </pc:spChg>
        <pc:spChg chg="add mod">
          <ac:chgData name="Tomasz Wasilonek" userId="9a3f99e8a9f8d354" providerId="Windows Live" clId="Web-{779E6BC1-216D-473C-909E-6338DEA22021}" dt="2021-10-05T21:17:06.793" v="253" actId="1076"/>
          <ac:spMkLst>
            <pc:docMk/>
            <pc:sldMk cId="3229754267" sldId="281"/>
            <ac:spMk id="25" creationId="{DD57ED2F-7C4B-4CB2-9490-D019BDB5468F}"/>
          </ac:spMkLst>
        </pc:spChg>
        <pc:spChg chg="add mod">
          <ac:chgData name="Tomasz Wasilonek" userId="9a3f99e8a9f8d354" providerId="Windows Live" clId="Web-{779E6BC1-216D-473C-909E-6338DEA22021}" dt="2021-10-05T21:17:06.793" v="254" actId="1076"/>
          <ac:spMkLst>
            <pc:docMk/>
            <pc:sldMk cId="3229754267" sldId="281"/>
            <ac:spMk id="26" creationId="{D4D6534D-5534-486F-8C61-20CB1EC6CD13}"/>
          </ac:spMkLst>
        </pc:spChg>
        <pc:spChg chg="add mod">
          <ac:chgData name="Tomasz Wasilonek" userId="9a3f99e8a9f8d354" providerId="Windows Live" clId="Web-{779E6BC1-216D-473C-909E-6338DEA22021}" dt="2021-10-05T21:17:06.808" v="255" actId="1076"/>
          <ac:spMkLst>
            <pc:docMk/>
            <pc:sldMk cId="3229754267" sldId="281"/>
            <ac:spMk id="27" creationId="{FF7B1ADE-EB16-4858-9BA8-6C50CC89CF66}"/>
          </ac:spMkLst>
        </pc:spChg>
        <pc:spChg chg="add mod">
          <ac:chgData name="Tomasz Wasilonek" userId="9a3f99e8a9f8d354" providerId="Windows Live" clId="Web-{779E6BC1-216D-473C-909E-6338DEA22021}" dt="2021-10-05T21:19:16.077" v="308" actId="20577"/>
          <ac:spMkLst>
            <pc:docMk/>
            <pc:sldMk cId="3229754267" sldId="281"/>
            <ac:spMk id="32" creationId="{85A6C281-993F-4921-97DB-840FE9156076}"/>
          </ac:spMkLst>
        </pc:spChg>
        <pc:spChg chg="add mod">
          <ac:chgData name="Tomasz Wasilonek" userId="9a3f99e8a9f8d354" providerId="Windows Live" clId="Web-{779E6BC1-216D-473C-909E-6338DEA22021}" dt="2021-10-05T21:20:40.861" v="359" actId="20577"/>
          <ac:spMkLst>
            <pc:docMk/>
            <pc:sldMk cId="3229754267" sldId="281"/>
            <ac:spMk id="33" creationId="{4CC7E9CF-EA8F-4E2C-9C7B-97E521280BD9}"/>
          </ac:spMkLst>
        </pc:spChg>
        <pc:spChg chg="add mod">
          <ac:chgData name="Tomasz Wasilonek" userId="9a3f99e8a9f8d354" providerId="Windows Live" clId="Web-{779E6BC1-216D-473C-909E-6338DEA22021}" dt="2021-10-05T21:21:29.846" v="420" actId="20577"/>
          <ac:spMkLst>
            <pc:docMk/>
            <pc:sldMk cId="3229754267" sldId="281"/>
            <ac:spMk id="37" creationId="{881E0C0D-4CED-481E-843F-7D5EF63D8CD1}"/>
          </ac:spMkLst>
        </pc:spChg>
        <pc:spChg chg="add mod">
          <ac:chgData name="Tomasz Wasilonek" userId="9a3f99e8a9f8d354" providerId="Windows Live" clId="Web-{779E6BC1-216D-473C-909E-6338DEA22021}" dt="2021-10-05T21:22:36.645" v="436" actId="1076"/>
          <ac:spMkLst>
            <pc:docMk/>
            <pc:sldMk cId="3229754267" sldId="281"/>
            <ac:spMk id="38" creationId="{192A6D3E-6941-4256-9611-EDA8F7476204}"/>
          </ac:spMkLst>
        </pc:spChg>
        <pc:grpChg chg="add">
          <ac:chgData name="Tomasz Wasilonek" userId="9a3f99e8a9f8d354" providerId="Windows Live" clId="Web-{779E6BC1-216D-473C-909E-6338DEA22021}" dt="2021-10-05T21:17:50.481" v="269"/>
          <ac:grpSpMkLst>
            <pc:docMk/>
            <pc:sldMk cId="3229754267" sldId="281"/>
            <ac:grpSpMk id="29" creationId="{B45F7225-EA9D-4480-ABFA-2672F3992976}"/>
          </ac:grpSpMkLst>
        </pc:grpChg>
        <pc:picChg chg="del">
          <ac:chgData name="Tomasz Wasilonek" userId="9a3f99e8a9f8d354" providerId="Windows Live" clId="Web-{779E6BC1-216D-473C-909E-6338DEA22021}" dt="2021-10-05T21:05:15.962" v="32"/>
          <ac:picMkLst>
            <pc:docMk/>
            <pc:sldMk cId="3229754267" sldId="281"/>
            <ac:picMk id="9" creationId="{F7F51737-4B92-4E42-B663-FD403094EB05}"/>
          </ac:picMkLst>
        </pc:picChg>
        <pc:cxnChg chg="add mod">
          <ac:chgData name="Tomasz Wasilonek" userId="9a3f99e8a9f8d354" providerId="Windows Live" clId="Web-{779E6BC1-216D-473C-909E-6338DEA22021}" dt="2021-10-05T21:21:55.456" v="424" actId="14100"/>
          <ac:cxnSpMkLst>
            <pc:docMk/>
            <pc:sldMk cId="3229754267" sldId="281"/>
            <ac:cxnSpMk id="8" creationId="{C8C78034-B192-4A64-AC81-85E6EB2DE458}"/>
          </ac:cxnSpMkLst>
        </pc:cxnChg>
        <pc:cxnChg chg="add mod">
          <ac:chgData name="Tomasz Wasilonek" userId="9a3f99e8a9f8d354" providerId="Windows Live" clId="Web-{779E6BC1-216D-473C-909E-6338DEA22021}" dt="2021-10-05T21:22:50.583" v="438" actId="14100"/>
          <ac:cxnSpMkLst>
            <pc:docMk/>
            <pc:sldMk cId="3229754267" sldId="281"/>
            <ac:cxnSpMk id="28" creationId="{4FD0720D-EC64-47CA-B674-00B101D40D09}"/>
          </ac:cxnSpMkLst>
        </pc:cxnChg>
        <pc:cxnChg chg="add mod">
          <ac:chgData name="Tomasz Wasilonek" userId="9a3f99e8a9f8d354" providerId="Windows Live" clId="Web-{779E6BC1-216D-473C-909E-6338DEA22021}" dt="2021-10-05T21:17:26.387" v="264" actId="1076"/>
          <ac:cxnSpMkLst>
            <pc:docMk/>
            <pc:sldMk cId="3229754267" sldId="281"/>
            <ac:cxnSpMk id="30" creationId="{27BA58F9-E95B-49BC-BBB1-E9914DE4BBCB}"/>
          </ac:cxnSpMkLst>
        </pc:cxnChg>
        <pc:cxnChg chg="add del mod">
          <ac:chgData name="Tomasz Wasilonek" userId="9a3f99e8a9f8d354" providerId="Windows Live" clId="Web-{779E6BC1-216D-473C-909E-6338DEA22021}" dt="2021-10-05T21:16:42.214" v="238"/>
          <ac:cxnSpMkLst>
            <pc:docMk/>
            <pc:sldMk cId="3229754267" sldId="281"/>
            <ac:cxnSpMk id="31" creationId="{3E39E0A6-706E-4BD8-9E43-93303380C431}"/>
          </ac:cxnSpMkLst>
        </pc:cxnChg>
        <pc:cxnChg chg="add mod">
          <ac:chgData name="Tomasz Wasilonek" userId="9a3f99e8a9f8d354" providerId="Windows Live" clId="Web-{779E6BC1-216D-473C-909E-6338DEA22021}" dt="2021-10-05T21:22:44.067" v="437" actId="14100"/>
          <ac:cxnSpMkLst>
            <pc:docMk/>
            <pc:sldMk cId="3229754267" sldId="281"/>
            <ac:cxnSpMk id="34" creationId="{2B38A815-B639-4472-B9AC-951BBABD1FB0}"/>
          </ac:cxnSpMkLst>
        </pc:cxnChg>
      </pc:sldChg>
    </pc:docChg>
  </pc:docChgLst>
  <pc:docChgLst>
    <pc:chgData name="Tomasz Wasilonek" userId="9a3f99e8a9f8d354" providerId="Windows Live" clId="Web-{B48EB4D7-EDE0-4CAF-A9C0-0C5AB232F26D}"/>
    <pc:docChg chg="modSld">
      <pc:chgData name="Tomasz Wasilonek" userId="9a3f99e8a9f8d354" providerId="Windows Live" clId="Web-{B48EB4D7-EDE0-4CAF-A9C0-0C5AB232F26D}" dt="2021-10-06T11:32:47.934" v="10" actId="20577"/>
      <pc:docMkLst>
        <pc:docMk/>
      </pc:docMkLst>
      <pc:sldChg chg="modSp">
        <pc:chgData name="Tomasz Wasilonek" userId="9a3f99e8a9f8d354" providerId="Windows Live" clId="Web-{B48EB4D7-EDE0-4CAF-A9C0-0C5AB232F26D}" dt="2021-10-06T11:32:47.934" v="10" actId="20577"/>
        <pc:sldMkLst>
          <pc:docMk/>
          <pc:sldMk cId="3229754267" sldId="281"/>
        </pc:sldMkLst>
        <pc:spChg chg="mod">
          <ac:chgData name="Tomasz Wasilonek" userId="9a3f99e8a9f8d354" providerId="Windows Live" clId="Web-{B48EB4D7-EDE0-4CAF-A9C0-0C5AB232F26D}" dt="2021-10-06T11:32:47.934" v="10" actId="20577"/>
          <ac:spMkLst>
            <pc:docMk/>
            <pc:sldMk cId="3229754267" sldId="281"/>
            <ac:spMk id="33" creationId="{4CC7E9CF-EA8F-4E2C-9C7B-97E521280BD9}"/>
          </ac:spMkLst>
        </pc:spChg>
        <pc:spChg chg="mod">
          <ac:chgData name="Tomasz Wasilonek" userId="9a3f99e8a9f8d354" providerId="Windows Live" clId="Web-{B48EB4D7-EDE0-4CAF-A9C0-0C5AB232F26D}" dt="2021-10-06T11:32:28.652" v="1" actId="20577"/>
          <ac:spMkLst>
            <pc:docMk/>
            <pc:sldMk cId="3229754267" sldId="281"/>
            <ac:spMk id="37" creationId="{881E0C0D-4CED-481E-843F-7D5EF63D8C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FD3CF-C3DA-4B74-8823-52E1F4854040}" type="datetimeFigureOut">
              <a:rPr lang="pt-PT" smtClean="0"/>
              <a:t>06/10/2021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ED7E-0DEA-4382-AFCC-836BBF2A81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062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6ED7E-0DEA-4382-AFCC-836BBF2A81D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627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A580-8B1B-4D2A-903F-8FBEDB0FA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5BAF0-FD54-44F6-8597-6538EE1C8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A0375-FF84-4B24-8162-6316E17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C9D7-91C7-4BC1-BD44-F654A88E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7D20B-D52C-4C69-BFB3-C87A3AC3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1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7BF6-E03A-411C-ACA2-B0F54DB8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6A154-39AA-49E1-895C-FBBCAB142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A354-52FE-4862-9AB2-A843C82B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0EEDF-C2CA-47BD-B2F2-BE3A999D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9474E-A713-4FBC-A185-287098B2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5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0CD9F-0E1B-45AA-A062-69A91383C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40BBB-5CD1-4803-8843-2CED858EE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80DC7-E29D-4F4F-BCF2-0E4CEE1A9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448DE-50CB-46C2-84DE-B965C364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71FD8-1DF5-4946-AD44-76603CD4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1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FC49-E89E-415F-980F-39DB9EB2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2CCD1-CA44-4601-8BFB-7C9029F9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2CB6-EF2D-41FF-89DE-65B4DB4D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EF6E-CFE5-4651-828B-9EE966F5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C6FFF-2639-4E47-A2D4-0F4690E7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7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7981-AB44-49BA-9204-FCCEF503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C62C6-212C-4ECB-89A9-AEDC982C0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48FB-C4DE-4476-A373-2CAEB444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F128-6C5B-464E-AD68-FE8962BE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128E-17CA-4A42-9857-3C141B1B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C83A-E601-4D7E-BD11-CFC97F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7669-FCAD-4E2D-BD90-59D09EBB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EEA88-A7DC-4EB0-8055-61E812E7C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65082-B013-4F3E-B874-05E2AD49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5BCEC-C9AE-42B7-A607-24844058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6741E-4767-4DA4-8B2F-F1051C1A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3430-BE6D-4BC7-A3AD-79811EB1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763A-FC08-4760-AE08-89FF8E202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EC1AE-3056-4E8F-9C5B-CC38DBB52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1217B-693C-4917-A4DC-D751A57F5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26F90-A840-4461-B804-434E31E55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6901E-17EE-4721-A158-C3F1456C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0D841-FB4E-4FB9-A21B-711F4768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1A8E4-8FE0-4A65-A5CB-2FBCA525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14F2-455A-4FCD-A3D9-58E2F355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573EE-6E58-4595-B33D-72403D77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D0C34-8AC4-4193-9C94-2F49ABCA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4B828-5426-4CF0-A735-0D6F5DE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E384D-B904-45A6-86B2-631AC265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04AD9-2870-4529-A441-A90217E4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1CE5-6773-43DB-BF4A-3A36467D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8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4CB0-BB60-43B0-A92F-6BB9FFE3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71D0-764D-430A-B69A-9CE6814EB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8B85-2CF8-4B3F-8026-0FECBE872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7F05D-AEA4-4A5C-859A-164C7AA5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F9B0-271E-4350-8F32-FB9DA153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2D590-27BB-45D9-91EC-BCD9A71E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8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473E-AF8C-41D5-9EB5-C7E2E211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6059-5075-498E-B909-16AE7BB85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61B0F-60BA-4301-9248-3BD9C4A0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D2701-7B53-4B14-BA55-29913A9B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62471-7D6F-4388-AE37-8D348E26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C0EBC-280A-4AFA-9CE3-9910116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395F9-E001-4549-A954-3613D04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1D99-1CB2-4BB2-A3FF-FD0FF6CC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8A60D-2F1E-405A-87AF-D3C53F261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AC59A-44AD-4171-816A-BCACCE612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F1FD-B4A0-408F-AEDB-C29800C27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Medieval prison , Pavel Filimonov">
            <a:extLst>
              <a:ext uri="{FF2B5EF4-FFF2-40B4-BE49-F238E27FC236}">
                <a16:creationId xmlns:a16="http://schemas.microsoft.com/office/drawing/2014/main" id="{96642D2D-989F-43AF-AEA7-31524A481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DAC51-6D5E-4265-880D-1760D56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82" y="224866"/>
            <a:ext cx="48311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>
                <a:latin typeface="Agency FB" panose="020B0503020202020204" pitchFamily="34" charset="0"/>
              </a:rPr>
              <a:t>Winner Takes It 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9FF7C-4212-4068-8A8F-ADB292BAB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>
                <a:latin typeface="Agency FB" panose="020B0503020202020204" pitchFamily="34" charset="0"/>
              </a:rPr>
              <a:t>Tomasz Wasilonek, </a:t>
            </a:r>
            <a:r>
              <a:rPr lang="en-GB" sz="2800" dirty="0">
                <a:latin typeface="Agency FB" panose="020B0503020202020204" pitchFamily="34" charset="0"/>
              </a:rPr>
              <a:t>20210246</a:t>
            </a:r>
            <a:endParaRPr lang="en-US" sz="2800" dirty="0">
              <a:latin typeface="Agency FB" panose="020B0503020202020204" pitchFamily="34" charset="0"/>
            </a:endParaRPr>
          </a:p>
          <a:p>
            <a:pPr algn="l"/>
            <a:r>
              <a:rPr lang="en-US" sz="2800" dirty="0">
                <a:latin typeface="Agency FB" panose="020B0503020202020204" pitchFamily="34" charset="0"/>
              </a:rPr>
              <a:t>Vasco Correia, 50039633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26">
            <a:extLst>
              <a:ext uri="{FF2B5EF4-FFF2-40B4-BE49-F238E27FC236}">
                <a16:creationId xmlns:a16="http://schemas.microsoft.com/office/drawing/2014/main" id="{953CC37D-0BC4-4686-995A-0CB4AB8E5024}"/>
              </a:ext>
            </a:extLst>
          </p:cNvPr>
          <p:cNvSpPr txBox="1"/>
          <p:nvPr/>
        </p:nvSpPr>
        <p:spPr>
          <a:xfrm>
            <a:off x="9504324" y="6632885"/>
            <a:ext cx="409063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sz="1100">
                <a:solidFill>
                  <a:schemeClr val="bg2"/>
                </a:solidFill>
                <a:ea typeface="+mn-lt"/>
                <a:cs typeface="+mn-lt"/>
              </a:rPr>
              <a:t>Reference image taken from deviantart.com</a:t>
            </a:r>
            <a:endParaRPr lang="pt-PT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/>
              </a:rPr>
              <a:t>Multiplayer logic and matchmaking server</a:t>
            </a:r>
            <a:endParaRPr lang="en-US" sz="5400" dirty="0">
              <a:latin typeface="Agency FB" panose="020B0503020202020204" pitchFamily="34" charset="0"/>
            </a:endParaRP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35B5A5CA-5824-45B7-A759-FEC5F501113C}"/>
              </a:ext>
            </a:extLst>
          </p:cNvPr>
          <p:cNvSpPr/>
          <p:nvPr/>
        </p:nvSpPr>
        <p:spPr>
          <a:xfrm>
            <a:off x="603903" y="2402081"/>
            <a:ext cx="2264635" cy="41589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592D4BCF-AA23-4A8C-8882-02B0E0D94517}"/>
              </a:ext>
            </a:extLst>
          </p:cNvPr>
          <p:cNvSpPr/>
          <p:nvPr/>
        </p:nvSpPr>
        <p:spPr>
          <a:xfrm>
            <a:off x="4691642" y="3342118"/>
            <a:ext cx="2791624" cy="1132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242C5BD-1916-4B6E-A23A-7D16A780F2E3}"/>
              </a:ext>
            </a:extLst>
          </p:cNvPr>
          <p:cNvSpPr/>
          <p:nvPr/>
        </p:nvSpPr>
        <p:spPr>
          <a:xfrm>
            <a:off x="9313491" y="2402080"/>
            <a:ext cx="2264635" cy="415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B2E6C16-46F4-43A2-9170-0F911EED0E5E}"/>
              </a:ext>
            </a:extLst>
          </p:cNvPr>
          <p:cNvSpPr txBox="1"/>
          <p:nvPr/>
        </p:nvSpPr>
        <p:spPr>
          <a:xfrm>
            <a:off x="615743" y="2403238"/>
            <a:ext cx="2244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dirty="0" err="1"/>
              <a:t>Players</a:t>
            </a:r>
            <a:endParaRPr lang="pl-PL" sz="2800" dirty="0" err="1">
              <a:cs typeface="Calibri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5A5CD4F-0B3D-430C-9CFF-2A95A801A1C9}"/>
              </a:ext>
            </a:extLst>
          </p:cNvPr>
          <p:cNvSpPr txBox="1"/>
          <p:nvPr/>
        </p:nvSpPr>
        <p:spPr>
          <a:xfrm>
            <a:off x="4931369" y="3421611"/>
            <a:ext cx="225893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dirty="0" err="1"/>
              <a:t>Matchmaking</a:t>
            </a:r>
          </a:p>
          <a:p>
            <a:pPr algn="ctr"/>
            <a:r>
              <a:rPr lang="pl-PL" sz="2800" dirty="0">
                <a:cs typeface="Calibri"/>
              </a:rPr>
              <a:t>Server</a:t>
            </a:r>
          </a:p>
          <a:p>
            <a:pPr algn="ctr"/>
            <a:endParaRPr lang="pl-PL" sz="2800" dirty="0">
              <a:cs typeface="Calibri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2C00529-3BAC-4BA3-B77E-C6FE22448719}"/>
              </a:ext>
            </a:extLst>
          </p:cNvPr>
          <p:cNvSpPr txBox="1"/>
          <p:nvPr/>
        </p:nvSpPr>
        <p:spPr>
          <a:xfrm>
            <a:off x="9311087" y="2403236"/>
            <a:ext cx="2244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dirty="0"/>
              <a:t>Game </a:t>
            </a:r>
            <a:r>
              <a:rPr lang="pl-PL" sz="2800" dirty="0" err="1"/>
              <a:t>Servers</a:t>
            </a:r>
            <a:endParaRPr lang="pl-PL" sz="2800" dirty="0" err="1">
              <a:cs typeface="Calibri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5C2D3D2-8F24-485B-92AD-FA2BF1156B53}"/>
              </a:ext>
            </a:extLst>
          </p:cNvPr>
          <p:cNvSpPr/>
          <p:nvPr/>
        </p:nvSpPr>
        <p:spPr>
          <a:xfrm>
            <a:off x="975110" y="3043904"/>
            <a:ext cx="1531121" cy="583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cs typeface="Calibri"/>
              </a:rPr>
              <a:t>Player 1</a:t>
            </a:r>
            <a:endParaRPr lang="pl-PL">
              <a:solidFill>
                <a:schemeClr val="tx1"/>
              </a:solidFill>
              <a:cs typeface="Calibri"/>
            </a:endParaRP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E4A69891-4668-477C-A271-C3993BEDAE34}"/>
              </a:ext>
            </a:extLst>
          </p:cNvPr>
          <p:cNvSpPr/>
          <p:nvPr/>
        </p:nvSpPr>
        <p:spPr>
          <a:xfrm>
            <a:off x="975109" y="3898483"/>
            <a:ext cx="1531121" cy="583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cs typeface="Calibri"/>
              </a:rPr>
              <a:t>Player 2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CE9D90D4-AADB-4CF3-BA23-0B7FCBE9DADE}"/>
              </a:ext>
            </a:extLst>
          </p:cNvPr>
          <p:cNvSpPr/>
          <p:nvPr/>
        </p:nvSpPr>
        <p:spPr>
          <a:xfrm>
            <a:off x="975108" y="4810033"/>
            <a:ext cx="1531121" cy="583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cs typeface="Calibri"/>
              </a:rPr>
              <a:t>Player 3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25C026B7-184A-4F40-849C-383924D561BE}"/>
              </a:ext>
            </a:extLst>
          </p:cNvPr>
          <p:cNvSpPr/>
          <p:nvPr/>
        </p:nvSpPr>
        <p:spPr>
          <a:xfrm>
            <a:off x="967986" y="5707341"/>
            <a:ext cx="1531121" cy="583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cs typeface="Calibri"/>
              </a:rPr>
              <a:t>Player 4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DBF58FEF-978E-4EE6-8491-22C88301B8F0}"/>
              </a:ext>
            </a:extLst>
          </p:cNvPr>
          <p:cNvSpPr/>
          <p:nvPr/>
        </p:nvSpPr>
        <p:spPr>
          <a:xfrm>
            <a:off x="9677577" y="3001175"/>
            <a:ext cx="1531121" cy="583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cs typeface="Calibri"/>
              </a:rPr>
              <a:t>Server 1</a:t>
            </a:r>
            <a:endParaRPr lang="pl-PL" dirty="0"/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DD57ED2F-7C4B-4CB2-9490-D019BDB5468F}"/>
              </a:ext>
            </a:extLst>
          </p:cNvPr>
          <p:cNvSpPr/>
          <p:nvPr/>
        </p:nvSpPr>
        <p:spPr>
          <a:xfrm>
            <a:off x="9677576" y="3855754"/>
            <a:ext cx="1531121" cy="583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cs typeface="Calibri"/>
              </a:rPr>
              <a:t>Server 2</a:t>
            </a:r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D4D6534D-5534-486F-8C61-20CB1EC6CD13}"/>
              </a:ext>
            </a:extLst>
          </p:cNvPr>
          <p:cNvSpPr/>
          <p:nvPr/>
        </p:nvSpPr>
        <p:spPr>
          <a:xfrm>
            <a:off x="9677575" y="4767304"/>
            <a:ext cx="1531121" cy="583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cs typeface="Calibri"/>
              </a:rPr>
              <a:t>Server 3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FF7B1ADE-EB16-4858-9BA8-6C50CC89CF66}"/>
              </a:ext>
            </a:extLst>
          </p:cNvPr>
          <p:cNvSpPr/>
          <p:nvPr/>
        </p:nvSpPr>
        <p:spPr>
          <a:xfrm>
            <a:off x="9670453" y="5664612"/>
            <a:ext cx="1531121" cy="583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cs typeface="Calibri"/>
              </a:rPr>
              <a:t>Server 4</a:t>
            </a:r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45F7225-EA9D-4480-ABFA-2672F3992976}"/>
              </a:ext>
            </a:extLst>
          </p:cNvPr>
          <p:cNvGrpSpPr/>
          <p:nvPr/>
        </p:nvGrpSpPr>
        <p:grpSpPr>
          <a:xfrm>
            <a:off x="4968311" y="5552440"/>
            <a:ext cx="2230453" cy="811851"/>
            <a:chOff x="4968311" y="5552440"/>
            <a:chExt cx="2230453" cy="811851"/>
          </a:xfrm>
        </p:grpSpPr>
        <p:sp>
          <p:nvSpPr>
            <p:cNvPr id="6" name="Schemat blokowy: dysk magnetyczny 5">
              <a:extLst>
                <a:ext uri="{FF2B5EF4-FFF2-40B4-BE49-F238E27FC236}">
                  <a16:creationId xmlns:a16="http://schemas.microsoft.com/office/drawing/2014/main" id="{E77DEBF9-F504-4AEF-997D-DC53141BCBFC}"/>
                </a:ext>
              </a:extLst>
            </p:cNvPr>
            <p:cNvSpPr/>
            <p:nvPr/>
          </p:nvSpPr>
          <p:spPr>
            <a:xfrm>
              <a:off x="5020565" y="5552440"/>
              <a:ext cx="2065233" cy="811851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9F02A8FE-A79C-4BDC-908C-67AE7DBC3447}"/>
                </a:ext>
              </a:extLst>
            </p:cNvPr>
            <p:cNvSpPr txBox="1"/>
            <p:nvPr/>
          </p:nvSpPr>
          <p:spPr>
            <a:xfrm>
              <a:off x="4968311" y="5815769"/>
              <a:ext cx="223045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l-PL" dirty="0">
                  <a:cs typeface="Calibri"/>
                </a:rPr>
                <a:t>In-</a:t>
              </a:r>
              <a:r>
                <a:rPr lang="pl-PL" dirty="0" err="1">
                  <a:cs typeface="Calibri"/>
                </a:rPr>
                <a:t>memory</a:t>
              </a:r>
              <a:r>
                <a:rPr lang="pl-PL" dirty="0">
                  <a:cs typeface="Calibri"/>
                </a:rPr>
                <a:t> </a:t>
              </a:r>
              <a:r>
                <a:rPr lang="pl-PL" dirty="0" err="1">
                  <a:cs typeface="Calibri"/>
                </a:rPr>
                <a:t>datastore</a:t>
              </a:r>
            </a:p>
          </p:txBody>
        </p:sp>
      </p:grp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C8C78034-B192-4A64-AC81-85E6EB2DE458}"/>
              </a:ext>
            </a:extLst>
          </p:cNvPr>
          <p:cNvCxnSpPr/>
          <p:nvPr/>
        </p:nvCxnSpPr>
        <p:spPr>
          <a:xfrm flipH="1">
            <a:off x="6021312" y="4490903"/>
            <a:ext cx="4275" cy="10639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27BA58F9-E95B-49BC-BBB1-E9914DE4BBCB}"/>
              </a:ext>
            </a:extLst>
          </p:cNvPr>
          <p:cNvCxnSpPr>
            <a:cxnSpLocks/>
          </p:cNvCxnSpPr>
          <p:nvPr/>
        </p:nvCxnSpPr>
        <p:spPr>
          <a:xfrm>
            <a:off x="2870766" y="3999521"/>
            <a:ext cx="1776099" cy="28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4FD0720D-EC64-47CA-B674-00B101D40D09}"/>
              </a:ext>
            </a:extLst>
          </p:cNvPr>
          <p:cNvCxnSpPr/>
          <p:nvPr/>
        </p:nvCxnSpPr>
        <p:spPr>
          <a:xfrm flipV="1">
            <a:off x="7485938" y="4002816"/>
            <a:ext cx="1818830" cy="11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2B38A815-B639-4472-B9AC-951BBABD1FB0}"/>
              </a:ext>
            </a:extLst>
          </p:cNvPr>
          <p:cNvCxnSpPr>
            <a:cxnSpLocks/>
          </p:cNvCxnSpPr>
          <p:nvPr/>
        </p:nvCxnSpPr>
        <p:spPr>
          <a:xfrm>
            <a:off x="2863644" y="2575222"/>
            <a:ext cx="6376585" cy="170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85A6C281-993F-4921-97DB-840FE9156076}"/>
              </a:ext>
            </a:extLst>
          </p:cNvPr>
          <p:cNvSpPr txBox="1"/>
          <p:nvPr/>
        </p:nvSpPr>
        <p:spPr>
          <a:xfrm>
            <a:off x="3345946" y="2170899"/>
            <a:ext cx="5748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>
                <a:cs typeface="Calibri"/>
              </a:rPr>
              <a:t>Main</a:t>
            </a:r>
            <a:r>
              <a:rPr lang="pl-PL" dirty="0">
                <a:cs typeface="Calibri"/>
              </a:rPr>
              <a:t> </a:t>
            </a:r>
            <a:r>
              <a:rPr lang="pl-PL" dirty="0" err="1">
                <a:cs typeface="Calibri"/>
              </a:rPr>
              <a:t>game</a:t>
            </a:r>
            <a:r>
              <a:rPr lang="pl-PL" dirty="0">
                <a:cs typeface="Calibri"/>
              </a:rPr>
              <a:t> </a:t>
            </a:r>
            <a:r>
              <a:rPr lang="pl-PL" dirty="0" err="1">
                <a:cs typeface="Calibri"/>
              </a:rPr>
              <a:t>logic</a:t>
            </a:r>
            <a:r>
              <a:rPr lang="pl-PL" dirty="0">
                <a:cs typeface="Calibri"/>
              </a:rPr>
              <a:t>, </a:t>
            </a:r>
            <a:r>
              <a:rPr lang="pl-PL" dirty="0" err="1">
                <a:cs typeface="Calibri"/>
              </a:rPr>
              <a:t>keeping</a:t>
            </a:r>
            <a:r>
              <a:rPr lang="pl-PL" dirty="0">
                <a:cs typeface="Calibri"/>
              </a:rPr>
              <a:t> </a:t>
            </a:r>
            <a:r>
              <a:rPr lang="pl-PL" dirty="0" err="1">
                <a:cs typeface="Calibri"/>
              </a:rPr>
              <a:t>track</a:t>
            </a:r>
            <a:r>
              <a:rPr lang="pl-PL" dirty="0">
                <a:cs typeface="Calibri"/>
              </a:rPr>
              <a:t> of </a:t>
            </a:r>
            <a:r>
              <a:rPr lang="pl-PL" dirty="0" err="1">
                <a:cs typeface="Calibri"/>
              </a:rPr>
              <a:t>players</a:t>
            </a:r>
            <a:r>
              <a:rPr lang="pl-PL" dirty="0">
                <a:cs typeface="Calibri"/>
              </a:rPr>
              <a:t>, </a:t>
            </a:r>
            <a:r>
              <a:rPr lang="pl-PL" dirty="0" err="1">
                <a:cs typeface="Calibri"/>
              </a:rPr>
              <a:t>inventory</a:t>
            </a:r>
            <a:r>
              <a:rPr lang="pl-PL" dirty="0">
                <a:cs typeface="Calibri"/>
              </a:rPr>
              <a:t> etc.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4CC7E9CF-EA8F-4E2C-9C7B-97E521280BD9}"/>
              </a:ext>
            </a:extLst>
          </p:cNvPr>
          <p:cNvSpPr txBox="1"/>
          <p:nvPr/>
        </p:nvSpPr>
        <p:spPr>
          <a:xfrm>
            <a:off x="3047288" y="4030055"/>
            <a:ext cx="18245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400" dirty="0" err="1">
                <a:cs typeface="Calibri"/>
              </a:rPr>
              <a:t>Initial</a:t>
            </a:r>
            <a:r>
              <a:rPr lang="pl-PL" sz="1400" dirty="0">
                <a:cs typeface="Calibri"/>
              </a:rPr>
              <a:t> </a:t>
            </a:r>
            <a:r>
              <a:rPr lang="pl-PL" sz="1400" dirty="0" err="1">
                <a:cs typeface="Calibri"/>
              </a:rPr>
              <a:t>connection</a:t>
            </a:r>
            <a:r>
              <a:rPr lang="pl-PL" sz="1400" dirty="0">
                <a:cs typeface="Calibri"/>
              </a:rPr>
              <a:t>,</a:t>
            </a:r>
          </a:p>
          <a:p>
            <a:r>
              <a:rPr lang="pl-PL" sz="1400" dirty="0" err="1">
                <a:cs typeface="Calibri"/>
              </a:rPr>
              <a:t>Matching</a:t>
            </a:r>
            <a:r>
              <a:rPr lang="pl-PL" sz="1400" dirty="0">
                <a:cs typeface="Calibri"/>
              </a:rPr>
              <a:t> with </a:t>
            </a:r>
            <a:r>
              <a:rPr lang="pl-PL" sz="1400" dirty="0" err="1">
                <a:cs typeface="Calibri"/>
              </a:rPr>
              <a:t>available</a:t>
            </a:r>
            <a:r>
              <a:rPr lang="pl-PL" sz="1400" dirty="0">
                <a:cs typeface="Calibri"/>
              </a:rPr>
              <a:t> </a:t>
            </a:r>
            <a:r>
              <a:rPr lang="pl-PL" sz="1400" dirty="0" err="1">
                <a:cs typeface="Calibri"/>
              </a:rPr>
              <a:t>game</a:t>
            </a:r>
            <a:r>
              <a:rPr lang="pl-PL" sz="1400" dirty="0">
                <a:cs typeface="Calibri"/>
              </a:rPr>
              <a:t> </a:t>
            </a:r>
            <a:r>
              <a:rPr lang="pl-PL" sz="1400" dirty="0" err="1">
                <a:cs typeface="Calibri"/>
              </a:rPr>
              <a:t>servers</a:t>
            </a:r>
            <a:endParaRPr lang="pl-PL" sz="1400" dirty="0">
              <a:cs typeface="Calibri"/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881E0C0D-4CED-481E-843F-7D5EF63D8CD1}"/>
              </a:ext>
            </a:extLst>
          </p:cNvPr>
          <p:cNvSpPr txBox="1"/>
          <p:nvPr/>
        </p:nvSpPr>
        <p:spPr>
          <a:xfrm>
            <a:off x="7605044" y="4001568"/>
            <a:ext cx="182452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400" dirty="0" err="1">
                <a:cs typeface="Calibri"/>
              </a:rPr>
              <a:t>Managing</a:t>
            </a:r>
            <a:r>
              <a:rPr lang="pl-PL" sz="1400" dirty="0">
                <a:cs typeface="Calibri"/>
              </a:rPr>
              <a:t> Game </a:t>
            </a:r>
            <a:r>
              <a:rPr lang="pl-PL" sz="1400" dirty="0" err="1">
                <a:cs typeface="Calibri"/>
              </a:rPr>
              <a:t>servers</a:t>
            </a:r>
            <a:r>
              <a:rPr lang="pl-PL" sz="1400" dirty="0">
                <a:cs typeface="Calibri"/>
              </a:rPr>
              <a:t> (</a:t>
            </a:r>
            <a:r>
              <a:rPr lang="pl-PL" sz="1400" dirty="0" err="1">
                <a:cs typeface="Calibri"/>
              </a:rPr>
              <a:t>spawn</a:t>
            </a:r>
            <a:r>
              <a:rPr lang="pl-PL" sz="1400" dirty="0">
                <a:cs typeface="Calibri"/>
              </a:rPr>
              <a:t> </a:t>
            </a:r>
            <a:r>
              <a:rPr lang="pl-PL" sz="1400" dirty="0" err="1">
                <a:cs typeface="Calibri"/>
              </a:rPr>
              <a:t>new</a:t>
            </a:r>
            <a:r>
              <a:rPr lang="pl-PL" sz="1400" dirty="0">
                <a:cs typeface="Calibri"/>
              </a:rPr>
              <a:t> </a:t>
            </a:r>
            <a:r>
              <a:rPr lang="pl-PL" sz="1400" dirty="0" err="1">
                <a:cs typeface="Calibri"/>
              </a:rPr>
              <a:t>server</a:t>
            </a:r>
            <a:r>
              <a:rPr lang="pl-PL" sz="1400" dirty="0">
                <a:cs typeface="Calibri"/>
              </a:rPr>
              <a:t>, </a:t>
            </a:r>
            <a:r>
              <a:rPr lang="pl-PL" sz="1400" dirty="0" err="1">
                <a:cs typeface="Calibri"/>
              </a:rPr>
              <a:t>check</a:t>
            </a:r>
            <a:r>
              <a:rPr lang="pl-PL" sz="1400" dirty="0">
                <a:cs typeface="Calibri"/>
              </a:rPr>
              <a:t> for </a:t>
            </a:r>
            <a:r>
              <a:rPr lang="pl-PL" sz="1400" dirty="0" err="1">
                <a:cs typeface="Calibri"/>
              </a:rPr>
              <a:t>available</a:t>
            </a:r>
            <a:r>
              <a:rPr lang="pl-PL" sz="1400" dirty="0">
                <a:cs typeface="Calibri"/>
              </a:rPr>
              <a:t> </a:t>
            </a:r>
            <a:r>
              <a:rPr lang="pl-PL" sz="1400" dirty="0" err="1">
                <a:cs typeface="Calibri"/>
              </a:rPr>
              <a:t>slots</a:t>
            </a:r>
            <a:r>
              <a:rPr lang="pl-PL" sz="1400" dirty="0">
                <a:cs typeface="Calibri"/>
              </a:rPr>
              <a:t> for </a:t>
            </a:r>
            <a:r>
              <a:rPr lang="pl-PL" sz="1400" dirty="0" err="1">
                <a:cs typeface="Calibri"/>
              </a:rPr>
              <a:t>players</a:t>
            </a:r>
            <a:r>
              <a:rPr lang="pl-PL" sz="1400" dirty="0">
                <a:cs typeface="Calibri"/>
              </a:rPr>
              <a:t>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192A6D3E-6941-4256-9611-EDA8F7476204}"/>
              </a:ext>
            </a:extLst>
          </p:cNvPr>
          <p:cNvSpPr txBox="1"/>
          <p:nvPr/>
        </p:nvSpPr>
        <p:spPr>
          <a:xfrm>
            <a:off x="4549922" y="4813418"/>
            <a:ext cx="16678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>
                <a:cs typeface="Calibri"/>
              </a:rPr>
              <a:t>Store</a:t>
            </a:r>
            <a:r>
              <a:rPr lang="pl-PL" dirty="0">
                <a:cs typeface="Calibri"/>
              </a:rPr>
              <a:t> </a:t>
            </a:r>
            <a:r>
              <a:rPr lang="pl-PL" dirty="0" err="1">
                <a:cs typeface="Calibri"/>
              </a:rPr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322975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CA84E-B546-4136-A2A4-DC08F72D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15745"/>
            <a:ext cx="758969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gency FB" panose="020B0503020202020204" pitchFamily="34" charset="0"/>
              </a:rPr>
              <a:t>Thank you for your attention!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F4EAAC-9B0F-4B42-999E-B66916210AAC}"/>
              </a:ext>
            </a:extLst>
          </p:cNvPr>
          <p:cNvSpPr txBox="1">
            <a:spLocks/>
          </p:cNvSpPr>
          <p:nvPr/>
        </p:nvSpPr>
        <p:spPr>
          <a:xfrm>
            <a:off x="458169" y="2565320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gency FB" panose="020B0503020202020204" pitchFamily="34" charset="0"/>
              </a:rPr>
              <a:t>Questions?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E4A2D2-BD17-4616-A10A-615A600E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1696645"/>
            <a:ext cx="2743200" cy="3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1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E11F-813D-41CC-9E50-E9A474CD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-14341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8B1E-9644-4797-83AC-ACDCA129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320" y="5565556"/>
            <a:ext cx="423062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Tomasz Wasilonek</a:t>
            </a:r>
          </a:p>
        </p:txBody>
      </p:sp>
      <p:pic>
        <p:nvPicPr>
          <p:cNvPr id="11" name="Imagem 12" descr="Uma imagem com pessoa, interior, vestuário, homem&#10;&#10;Descrição gerada automaticamente">
            <a:extLst>
              <a:ext uri="{FF2B5EF4-FFF2-40B4-BE49-F238E27FC236}">
                <a16:creationId xmlns:a16="http://schemas.microsoft.com/office/drawing/2014/main" id="{45DCD963-8385-40B3-8D66-9DD3448A6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8" t="15102" r="15834" b="17831"/>
          <a:stretch/>
        </p:blipFill>
        <p:spPr>
          <a:xfrm rot="-5400000">
            <a:off x="1079084" y="1594958"/>
            <a:ext cx="4273112" cy="36680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28849D-A730-4FEE-A586-AE88FE6A1D93}"/>
              </a:ext>
            </a:extLst>
          </p:cNvPr>
          <p:cNvSpPr txBox="1"/>
          <p:nvPr/>
        </p:nvSpPr>
        <p:spPr>
          <a:xfrm>
            <a:off x="1844040" y="55530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Vasco Correia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5CEB52-F964-4279-8884-65227875A4A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03" y="1305000"/>
            <a:ext cx="4212000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449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Overview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284E0-77D7-4E25-8491-01F1242A4B4A}"/>
              </a:ext>
            </a:extLst>
          </p:cNvPr>
          <p:cNvSpPr txBox="1"/>
          <p:nvPr/>
        </p:nvSpPr>
        <p:spPr>
          <a:xfrm>
            <a:off x="572493" y="2106519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Windows PC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Multiplayer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2-4 players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Turn-based strategy game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Isometric birds view camera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Prison setting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5A222C-451A-4F6C-84A9-0ED05A477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5" r="-3" b="-3"/>
          <a:stretch/>
        </p:blipFill>
        <p:spPr>
          <a:xfrm>
            <a:off x="5344357" y="1906054"/>
            <a:ext cx="6200936" cy="4520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26">
            <a:extLst>
              <a:ext uri="{FF2B5EF4-FFF2-40B4-BE49-F238E27FC236}">
                <a16:creationId xmlns:a16="http://schemas.microsoft.com/office/drawing/2014/main" id="{1D136D08-30FA-4DCB-9F2F-5060DF1091F0}"/>
              </a:ext>
            </a:extLst>
          </p:cNvPr>
          <p:cNvSpPr txBox="1"/>
          <p:nvPr/>
        </p:nvSpPr>
        <p:spPr>
          <a:xfrm>
            <a:off x="7696939" y="6075072"/>
            <a:ext cx="545005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sz="900" dirty="0">
                <a:solidFill>
                  <a:schemeClr val="bg2"/>
                </a:solidFill>
                <a:ea typeface="+mn-lt"/>
                <a:cs typeface="+mn-lt"/>
              </a:rPr>
              <a:t>Reference image taken from https://www.artstation.com/artwork/PmyDvn</a:t>
            </a:r>
            <a:endParaRPr lang="pt-PT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4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Level Design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Desenho de uma árvore&#10;&#10;Descrição gerada automaticamente com confiança média">
            <a:extLst>
              <a:ext uri="{FF2B5EF4-FFF2-40B4-BE49-F238E27FC236}">
                <a16:creationId xmlns:a16="http://schemas.microsoft.com/office/drawing/2014/main" id="{28BD3AE1-58E5-462C-9167-AB61AAB97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04" y="2215053"/>
            <a:ext cx="5835109" cy="3547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26">
            <a:extLst>
              <a:ext uri="{FF2B5EF4-FFF2-40B4-BE49-F238E27FC236}">
                <a16:creationId xmlns:a16="http://schemas.microsoft.com/office/drawing/2014/main" id="{1D136D08-30FA-4DCB-9F2F-5060DF1091F0}"/>
              </a:ext>
            </a:extLst>
          </p:cNvPr>
          <p:cNvSpPr txBox="1"/>
          <p:nvPr/>
        </p:nvSpPr>
        <p:spPr>
          <a:xfrm>
            <a:off x="9098591" y="5436927"/>
            <a:ext cx="229295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sz="900" dirty="0">
                <a:solidFill>
                  <a:schemeClr val="bg2"/>
                </a:solidFill>
                <a:ea typeface="+mn-lt"/>
                <a:cs typeface="+mn-lt"/>
              </a:rPr>
              <a:t>Reference image taken from https://tanx.io/</a:t>
            </a:r>
            <a:endParaRPr lang="pt-PT" sz="900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2260" y="2215053"/>
            <a:ext cx="5293644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Level will be made up of square tiles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5 different tiles: Normal, Obstacle, Elevated, Treasure and Trap.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Manually implemented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672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Gameplay Overview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2259" y="2119887"/>
            <a:ext cx="6123691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Game runs in a loop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2 phases: Movement phase and combat phase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Collect loot and strategize positions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Last survivor wins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Retângulo: Cantos Superiores Recortados 2">
            <a:extLst>
              <a:ext uri="{FF2B5EF4-FFF2-40B4-BE49-F238E27FC236}">
                <a16:creationId xmlns:a16="http://schemas.microsoft.com/office/drawing/2014/main" id="{03083A12-89FE-4954-952D-8A1023A8A0B1}"/>
              </a:ext>
            </a:extLst>
          </p:cNvPr>
          <p:cNvSpPr/>
          <p:nvPr/>
        </p:nvSpPr>
        <p:spPr>
          <a:xfrm>
            <a:off x="7762108" y="2270480"/>
            <a:ext cx="3250685" cy="845618"/>
          </a:xfrm>
          <a:prstGeom prst="snip2SameRect">
            <a:avLst/>
          </a:prstGeom>
          <a:solidFill>
            <a:srgbClr val="ED7D3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Movement phase</a:t>
            </a:r>
            <a:endParaRPr lang="en-GB" dirty="0"/>
          </a:p>
        </p:txBody>
      </p:sp>
      <p:sp>
        <p:nvSpPr>
          <p:cNvPr id="11" name="Retângulo: Cantos Superiores Recortados 10">
            <a:extLst>
              <a:ext uri="{FF2B5EF4-FFF2-40B4-BE49-F238E27FC236}">
                <a16:creationId xmlns:a16="http://schemas.microsoft.com/office/drawing/2014/main" id="{D849299B-5C9A-43C1-A9F9-F1F72CAC0609}"/>
              </a:ext>
            </a:extLst>
          </p:cNvPr>
          <p:cNvSpPr/>
          <p:nvPr/>
        </p:nvSpPr>
        <p:spPr>
          <a:xfrm>
            <a:off x="7762108" y="5117704"/>
            <a:ext cx="3250685" cy="845618"/>
          </a:xfrm>
          <a:prstGeom prst="snip2Same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Combat phase</a:t>
            </a:r>
            <a:endParaRPr lang="en-GB" dirty="0"/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7D6613D7-87D3-467F-8676-03967D3B944F}"/>
              </a:ext>
            </a:extLst>
          </p:cNvPr>
          <p:cNvCxnSpPr>
            <a:cxnSpLocks/>
            <a:stCxn id="11" idx="2"/>
            <a:endCxn id="3" idx="2"/>
          </p:cNvCxnSpPr>
          <p:nvPr/>
        </p:nvCxnSpPr>
        <p:spPr>
          <a:xfrm rot="10800000">
            <a:off x="7762108" y="2693289"/>
            <a:ext cx="12700" cy="2847224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3013797-CE73-461E-9116-2D7A1EBC08E1}"/>
              </a:ext>
            </a:extLst>
          </p:cNvPr>
          <p:cNvCxnSpPr>
            <a:cxnSpLocks/>
            <a:stCxn id="3" idx="1"/>
            <a:endCxn id="11" idx="3"/>
          </p:cNvCxnSpPr>
          <p:nvPr/>
        </p:nvCxnSpPr>
        <p:spPr>
          <a:xfrm>
            <a:off x="9387451" y="3116098"/>
            <a:ext cx="0" cy="20016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3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Movement phase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80015" y="2190908"/>
            <a:ext cx="5219449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Use this phase to explore and collect loot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Players are limited by energy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1 tile = 1 energy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Lasts 10 seconds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3423D692-3530-4D70-80E8-BB01B2A3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30" y="2089861"/>
            <a:ext cx="3880722" cy="3880722"/>
          </a:xfrm>
          <a:prstGeom prst="rect">
            <a:avLst/>
          </a:prstGeom>
        </p:spPr>
      </p:pic>
      <p:sp>
        <p:nvSpPr>
          <p:cNvPr id="11" name="CaixaDeTexto 26">
            <a:extLst>
              <a:ext uri="{FF2B5EF4-FFF2-40B4-BE49-F238E27FC236}">
                <a16:creationId xmlns:a16="http://schemas.microsoft.com/office/drawing/2014/main" id="{3FC0AC3A-E37C-40C9-8676-75C8F36362FE}"/>
              </a:ext>
            </a:extLst>
          </p:cNvPr>
          <p:cNvSpPr txBox="1"/>
          <p:nvPr/>
        </p:nvSpPr>
        <p:spPr>
          <a:xfrm>
            <a:off x="6556159" y="5970583"/>
            <a:ext cx="545005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PT" sz="900" dirty="0">
                <a:ea typeface="+mn-lt"/>
                <a:cs typeface="+mn-lt"/>
              </a:rPr>
              <a:t>Visual aid for tile movement</a:t>
            </a:r>
            <a:endParaRPr lang="pt-PT" sz="900" dirty="0"/>
          </a:p>
        </p:txBody>
      </p:sp>
    </p:spTree>
    <p:extLst>
      <p:ext uri="{BB962C8B-B14F-4D97-AF65-F5344CB8AC3E}">
        <p14:creationId xmlns:p14="http://schemas.microsoft.com/office/powerpoint/2010/main" val="270627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Combat phase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5962" y="2256286"/>
            <a:ext cx="5347822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No movement allowed, used to fight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Can only fight if in line of sight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Can choose between different weapons to attack another player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Lasts 10 seconds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1" name="CaixaDeTexto 26">
            <a:extLst>
              <a:ext uri="{FF2B5EF4-FFF2-40B4-BE49-F238E27FC236}">
                <a16:creationId xmlns:a16="http://schemas.microsoft.com/office/drawing/2014/main" id="{3FC0AC3A-E37C-40C9-8676-75C8F36362FE}"/>
              </a:ext>
            </a:extLst>
          </p:cNvPr>
          <p:cNvSpPr txBox="1"/>
          <p:nvPr/>
        </p:nvSpPr>
        <p:spPr>
          <a:xfrm>
            <a:off x="5954509" y="5573326"/>
            <a:ext cx="545005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PT" sz="900" dirty="0">
                <a:ea typeface="+mn-lt"/>
                <a:cs typeface="+mn-lt"/>
              </a:rPr>
              <a:t>Reference image from Warcraft III</a:t>
            </a:r>
            <a:endParaRPr lang="pt-PT" sz="900" dirty="0"/>
          </a:p>
        </p:txBody>
      </p:sp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F7F51737-4B92-4E42-B663-FD403094E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84" y="2229408"/>
            <a:ext cx="5731509" cy="3359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848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Weapons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E37F2C8-258E-49C0-A5A4-3363C8E13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90567"/>
              </p:ext>
            </p:extLst>
          </p:nvPr>
        </p:nvGraphicFramePr>
        <p:xfrm>
          <a:off x="1087468" y="2240604"/>
          <a:ext cx="10014015" cy="407662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02803">
                  <a:extLst>
                    <a:ext uri="{9D8B030D-6E8A-4147-A177-3AD203B41FA5}">
                      <a16:colId xmlns:a16="http://schemas.microsoft.com/office/drawing/2014/main" val="1109621618"/>
                    </a:ext>
                  </a:extLst>
                </a:gridCol>
                <a:gridCol w="2002803">
                  <a:extLst>
                    <a:ext uri="{9D8B030D-6E8A-4147-A177-3AD203B41FA5}">
                      <a16:colId xmlns:a16="http://schemas.microsoft.com/office/drawing/2014/main" val="2403450311"/>
                    </a:ext>
                  </a:extLst>
                </a:gridCol>
                <a:gridCol w="2002803">
                  <a:extLst>
                    <a:ext uri="{9D8B030D-6E8A-4147-A177-3AD203B41FA5}">
                      <a16:colId xmlns:a16="http://schemas.microsoft.com/office/drawing/2014/main" val="2291547969"/>
                    </a:ext>
                  </a:extLst>
                </a:gridCol>
                <a:gridCol w="2002803">
                  <a:extLst>
                    <a:ext uri="{9D8B030D-6E8A-4147-A177-3AD203B41FA5}">
                      <a16:colId xmlns:a16="http://schemas.microsoft.com/office/drawing/2014/main" val="2558969802"/>
                    </a:ext>
                  </a:extLst>
                </a:gridCol>
                <a:gridCol w="2002803">
                  <a:extLst>
                    <a:ext uri="{9D8B030D-6E8A-4147-A177-3AD203B41FA5}">
                      <a16:colId xmlns:a16="http://schemas.microsoft.com/office/drawing/2014/main" val="1480700932"/>
                    </a:ext>
                  </a:extLst>
                </a:gridCol>
              </a:tblGrid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Weapon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Damage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Drop chance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Sprite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75796"/>
                  </a:ext>
                </a:extLst>
              </a:tr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Club (default)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1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1 tile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0%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pt-PT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51957"/>
                  </a:ext>
                </a:extLst>
              </a:tr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Knife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3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1 tile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50%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293541"/>
                  </a:ext>
                </a:extLst>
              </a:tr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Throwable brick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3 tiles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25%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74447"/>
                  </a:ext>
                </a:extLst>
              </a:tr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Hand Bomb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3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 tile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25%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59245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B08B1867-AE82-4EA1-A6B3-E3ECFF25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507" y="2715118"/>
            <a:ext cx="805604" cy="80560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E5467F6-A4B9-4B3C-B8C1-BB21B6F2D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07" y="3629360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E6C185-B9CA-4A65-9891-554297751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07" y="4544398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0281356-B391-43C2-AB3F-1450E4FE6A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11" y="5459436"/>
            <a:ext cx="806400" cy="8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35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0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2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4FB7C4-EC6D-4238-9673-4562DC99FA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t="1" r="1" b="1"/>
          <a:stretch/>
        </p:blipFill>
        <p:spPr bwMode="auto">
          <a:xfrm>
            <a:off x="2534007" y="10"/>
            <a:ext cx="11342914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66" y="0"/>
            <a:ext cx="4430548" cy="14804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Agency FB" panose="020B0503020202020204" pitchFamily="34" charset="0"/>
              </a:rPr>
              <a:t>Fog of war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E65D9F2-1FFF-4BAD-8280-18398ABE473B}"/>
              </a:ext>
            </a:extLst>
          </p:cNvPr>
          <p:cNvSpPr txBox="1"/>
          <p:nvPr/>
        </p:nvSpPr>
        <p:spPr>
          <a:xfrm>
            <a:off x="206766" y="2254282"/>
            <a:ext cx="3586637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Explored tiles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Unexplored tiles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Visible tiles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900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237</Words>
  <Application>Microsoft Office PowerPoint</Application>
  <PresentationFormat>Panoramiczny</PresentationFormat>
  <Paragraphs>90</Paragraphs>
  <Slides>11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2" baseType="lpstr">
      <vt:lpstr>Office Theme</vt:lpstr>
      <vt:lpstr>Winner Takes It All</vt:lpstr>
      <vt:lpstr>Team</vt:lpstr>
      <vt:lpstr>Overview</vt:lpstr>
      <vt:lpstr>Level Design</vt:lpstr>
      <vt:lpstr>Gameplay Overview</vt:lpstr>
      <vt:lpstr>Movement phase</vt:lpstr>
      <vt:lpstr>Combat phase</vt:lpstr>
      <vt:lpstr>Weapons</vt:lpstr>
      <vt:lpstr>Fog of war</vt:lpstr>
      <vt:lpstr>Multiplayer logic and matchmaking server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Singing Sands</dc:title>
  <dc:creator>Vasco Correia</dc:creator>
  <cp:lastModifiedBy>Vasco Correia</cp:lastModifiedBy>
  <cp:revision>132</cp:revision>
  <dcterms:created xsi:type="dcterms:W3CDTF">2020-11-17T11:35:41Z</dcterms:created>
  <dcterms:modified xsi:type="dcterms:W3CDTF">2021-10-06T11:32:58Z</dcterms:modified>
</cp:coreProperties>
</file>